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5" r:id="rId3"/>
  </p:sldMasterIdLst>
  <p:notesMasterIdLst>
    <p:notesMasterId r:id="rId24"/>
  </p:notesMasterIdLst>
  <p:sldIdLst>
    <p:sldId id="256" r:id="rId4"/>
    <p:sldId id="259" r:id="rId5"/>
    <p:sldId id="260" r:id="rId6"/>
    <p:sldId id="288" r:id="rId7"/>
    <p:sldId id="289" r:id="rId8"/>
    <p:sldId id="290" r:id="rId9"/>
    <p:sldId id="291" r:id="rId10"/>
    <p:sldId id="297" r:id="rId11"/>
    <p:sldId id="287" r:id="rId12"/>
    <p:sldId id="296" r:id="rId13"/>
    <p:sldId id="292" r:id="rId14"/>
    <p:sldId id="293" r:id="rId15"/>
    <p:sldId id="294" r:id="rId16"/>
    <p:sldId id="295" r:id="rId17"/>
    <p:sldId id="298" r:id="rId18"/>
    <p:sldId id="263" r:id="rId19"/>
    <p:sldId id="269" r:id="rId20"/>
    <p:sldId id="280" r:id="rId21"/>
    <p:sldId id="299" r:id="rId22"/>
    <p:sldId id="300"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10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0" d="100"/>
          <a:sy n="80" d="100"/>
        </p:scale>
        <p:origin x="774" y="96"/>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5.xml" Id="rId8" /><Relationship Type="http://schemas.openxmlformats.org/officeDocument/2006/relationships/slide" Target="slides/slide10.xml" Id="rId13" /><Relationship Type="http://schemas.openxmlformats.org/officeDocument/2006/relationships/slide" Target="slides/slide15.xml" Id="rId18" /><Relationship Type="http://schemas.openxmlformats.org/officeDocument/2006/relationships/viewProps" Target="viewProps.xml" Id="rId26" /><Relationship Type="http://schemas.openxmlformats.org/officeDocument/2006/relationships/slideMaster" Target="slideMasters/slideMaster2.xml" Id="rId3" /><Relationship Type="http://schemas.openxmlformats.org/officeDocument/2006/relationships/slide" Target="slides/slide18.xml" Id="rId21" /><Relationship Type="http://schemas.openxmlformats.org/officeDocument/2006/relationships/slide" Target="slides/slide4.xml" Id="rId7" /><Relationship Type="http://schemas.openxmlformats.org/officeDocument/2006/relationships/slide" Target="slides/slide9.xml" Id="rId12" /><Relationship Type="http://schemas.openxmlformats.org/officeDocument/2006/relationships/slide" Target="slides/slide14.xml" Id="rId17" /><Relationship Type="http://schemas.openxmlformats.org/officeDocument/2006/relationships/presProps" Target="presProps.xml" Id="rId25" /><Relationship Type="http://schemas.openxmlformats.org/officeDocument/2006/relationships/slideMaster" Target="slideMasters/slideMaster1.xml" Id="rId2" /><Relationship Type="http://schemas.openxmlformats.org/officeDocument/2006/relationships/slide" Target="slides/slide13.xml" Id="rId16" /><Relationship Type="http://schemas.openxmlformats.org/officeDocument/2006/relationships/slide" Target="slides/slide17.xml" Id="rId20" /><Relationship Type="http://schemas.openxmlformats.org/officeDocument/2006/relationships/slide" Target="slides/slide3.xml" Id="rId6" /><Relationship Type="http://schemas.openxmlformats.org/officeDocument/2006/relationships/slide" Target="slides/slide8.xml" Id="rId11" /><Relationship Type="http://schemas.openxmlformats.org/officeDocument/2006/relationships/notesMaster" Target="notesMasters/notesMaster1.xml" Id="rId24" /><Relationship Type="http://schemas.openxmlformats.org/officeDocument/2006/relationships/slide" Target="slides/slide2.xml" Id="rId5" /><Relationship Type="http://schemas.openxmlformats.org/officeDocument/2006/relationships/slide" Target="slides/slide12.xml" Id="rId15" /><Relationship Type="http://schemas.openxmlformats.org/officeDocument/2006/relationships/slide" Target="slides/slide20.xml" Id="rId23" /><Relationship Type="http://schemas.openxmlformats.org/officeDocument/2006/relationships/tableStyles" Target="tableStyles.xml" Id="rId28" /><Relationship Type="http://schemas.openxmlformats.org/officeDocument/2006/relationships/slide" Target="slides/slide7.xml" Id="rId10" /><Relationship Type="http://schemas.openxmlformats.org/officeDocument/2006/relationships/slide" Target="slides/slide16.xml" Id="rId19" /><Relationship Type="http://schemas.openxmlformats.org/officeDocument/2006/relationships/slide" Target="slides/slide1.xml" Id="rId4" /><Relationship Type="http://schemas.openxmlformats.org/officeDocument/2006/relationships/slide" Target="slides/slide6.xml" Id="rId9" /><Relationship Type="http://schemas.openxmlformats.org/officeDocument/2006/relationships/slide" Target="slides/slide11.xml" Id="rId14" /><Relationship Type="http://schemas.openxmlformats.org/officeDocument/2006/relationships/slide" Target="slides/slide19.xml" Id="rId22" /><Relationship Type="http://schemas.openxmlformats.org/officeDocument/2006/relationships/theme" Target="theme/theme1.xml" Id="rId27" /><Relationship Type="http://schemas.openxmlformats.org/officeDocument/2006/relationships/customXml" Target="/customXML/item.xml" Id="imanage.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638EEF7-91C3-4EDF-A28C-E0908FF985CA}" type="datetimeFigureOut">
              <a:rPr lang="en-US" smtClean="0"/>
              <a:t>3/18/2020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31C738B-22EB-4474-9D9C-202E3848C6FE}" type="slidenum">
              <a:rPr lang="en-US" smtClean="0"/>
              <a:t>‹#›</a:t>
            </a:fld>
            <a:endParaRPr lang="en-US"/>
          </a:p>
        </p:txBody>
      </p:sp>
    </p:spTree>
    <p:extLst>
      <p:ext uri="{BB962C8B-B14F-4D97-AF65-F5344CB8AC3E}">
        <p14:creationId xmlns:p14="http://schemas.microsoft.com/office/powerpoint/2010/main" val="1437023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Kirk</a:t>
            </a:r>
          </a:p>
        </p:txBody>
      </p:sp>
      <p:sp>
        <p:nvSpPr>
          <p:cNvPr id="4" name="Slide Number Placeholder 3"/>
          <p:cNvSpPr>
            <a:spLocks noGrp="1"/>
          </p:cNvSpPr>
          <p:nvPr>
            <p:ph type="sldNum" sz="quarter" idx="10"/>
          </p:nvPr>
        </p:nvSpPr>
        <p:spPr/>
        <p:txBody>
          <a:bodyPr/>
          <a:lstStyle/>
          <a:p>
            <a:fld id="{631C738B-22EB-4474-9D9C-202E3848C6FE}" type="slidenum">
              <a:rPr lang="en-US" smtClean="0"/>
              <a:t>2</a:t>
            </a:fld>
            <a:endParaRPr lang="en-US"/>
          </a:p>
        </p:txBody>
      </p:sp>
    </p:spTree>
    <p:extLst>
      <p:ext uri="{BB962C8B-B14F-4D97-AF65-F5344CB8AC3E}">
        <p14:creationId xmlns:p14="http://schemas.microsoft.com/office/powerpoint/2010/main" val="249001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Kirk</a:t>
            </a:r>
          </a:p>
        </p:txBody>
      </p:sp>
      <p:sp>
        <p:nvSpPr>
          <p:cNvPr id="4" name="Slide Number Placeholder 3"/>
          <p:cNvSpPr>
            <a:spLocks noGrp="1"/>
          </p:cNvSpPr>
          <p:nvPr>
            <p:ph type="sldNum" sz="quarter" idx="10"/>
          </p:nvPr>
        </p:nvSpPr>
        <p:spPr/>
        <p:txBody>
          <a:bodyPr/>
          <a:lstStyle/>
          <a:p>
            <a:fld id="{631C738B-22EB-4474-9D9C-202E3848C6FE}" type="slidenum">
              <a:rPr lang="en-US" smtClean="0"/>
              <a:t>3</a:t>
            </a:fld>
            <a:endParaRPr lang="en-US"/>
          </a:p>
        </p:txBody>
      </p:sp>
    </p:spTree>
    <p:extLst>
      <p:ext uri="{BB962C8B-B14F-4D97-AF65-F5344CB8AC3E}">
        <p14:creationId xmlns:p14="http://schemas.microsoft.com/office/powerpoint/2010/main" val="469503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a:t>
            </a:r>
          </a:p>
        </p:txBody>
      </p:sp>
      <p:sp>
        <p:nvSpPr>
          <p:cNvPr id="4" name="Slide Number Placeholder 3"/>
          <p:cNvSpPr>
            <a:spLocks noGrp="1"/>
          </p:cNvSpPr>
          <p:nvPr>
            <p:ph type="sldNum" sz="quarter" idx="10"/>
          </p:nvPr>
        </p:nvSpPr>
        <p:spPr/>
        <p:txBody>
          <a:bodyPr/>
          <a:lstStyle/>
          <a:p>
            <a:fld id="{631C738B-22EB-4474-9D9C-202E3848C6FE}" type="slidenum">
              <a:rPr lang="en-US" smtClean="0"/>
              <a:t>16</a:t>
            </a:fld>
            <a:endParaRPr lang="en-US"/>
          </a:p>
        </p:txBody>
      </p:sp>
    </p:spTree>
    <p:extLst>
      <p:ext uri="{BB962C8B-B14F-4D97-AF65-F5344CB8AC3E}">
        <p14:creationId xmlns:p14="http://schemas.microsoft.com/office/powerpoint/2010/main" val="2238632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631C738B-22EB-4474-9D9C-202E3848C6FE}" type="slidenum">
              <a:rPr lang="en-US" smtClean="0"/>
              <a:t>17</a:t>
            </a:fld>
            <a:endParaRPr lang="en-US"/>
          </a:p>
        </p:txBody>
      </p:sp>
    </p:spTree>
    <p:extLst>
      <p:ext uri="{BB962C8B-B14F-4D97-AF65-F5344CB8AC3E}">
        <p14:creationId xmlns:p14="http://schemas.microsoft.com/office/powerpoint/2010/main" val="3364910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Kirk</a:t>
            </a:r>
          </a:p>
        </p:txBody>
      </p:sp>
      <p:sp>
        <p:nvSpPr>
          <p:cNvPr id="4" name="Slide Number Placeholder 3"/>
          <p:cNvSpPr>
            <a:spLocks noGrp="1"/>
          </p:cNvSpPr>
          <p:nvPr>
            <p:ph type="sldNum" sz="quarter" idx="10"/>
          </p:nvPr>
        </p:nvSpPr>
        <p:spPr/>
        <p:txBody>
          <a:bodyPr/>
          <a:lstStyle/>
          <a:p>
            <a:fld id="{631C738B-22EB-4474-9D9C-202E3848C6FE}" type="slidenum">
              <a:rPr lang="en-US" smtClean="0"/>
              <a:t>18</a:t>
            </a:fld>
            <a:endParaRPr lang="en-US"/>
          </a:p>
        </p:txBody>
      </p:sp>
    </p:spTree>
    <p:extLst>
      <p:ext uri="{BB962C8B-B14F-4D97-AF65-F5344CB8AC3E}">
        <p14:creationId xmlns:p14="http://schemas.microsoft.com/office/powerpoint/2010/main" val="1995098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MBF">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8" name="Rectangle 2"/>
          <p:cNvSpPr>
            <a:spLocks noGrp="1" noChangeArrowheads="1"/>
          </p:cNvSpPr>
          <p:nvPr>
            <p:ph type="ctrTitle" hasCustomPrompt="1"/>
          </p:nvPr>
        </p:nvSpPr>
        <p:spPr>
          <a:xfrm>
            <a:off x="1117601" y="3013411"/>
            <a:ext cx="10238318" cy="533400"/>
          </a:xfrm>
        </p:spPr>
        <p:txBody>
          <a:bodyPr/>
          <a:lstStyle>
            <a:lvl1pPr algn="l">
              <a:lnSpc>
                <a:spcPct val="90000"/>
              </a:lnSpc>
              <a:defRPr sz="3600" baseline="0">
                <a:solidFill>
                  <a:schemeClr val="tx2"/>
                </a:solidFill>
              </a:defRPr>
            </a:lvl1pPr>
          </a:lstStyle>
          <a:p>
            <a:pPr lvl="0"/>
            <a:r>
              <a:rPr lang="en-US" noProof="0" dirty="0"/>
              <a:t>Click to Add Presentation Title</a:t>
            </a:r>
          </a:p>
        </p:txBody>
      </p:sp>
      <p:sp>
        <p:nvSpPr>
          <p:cNvPr id="9" name="Rectangle 3"/>
          <p:cNvSpPr>
            <a:spLocks noGrp="1" noChangeArrowheads="1"/>
          </p:cNvSpPr>
          <p:nvPr>
            <p:ph type="subTitle" idx="1" hasCustomPrompt="1"/>
          </p:nvPr>
        </p:nvSpPr>
        <p:spPr>
          <a:xfrm>
            <a:off x="1117606" y="4495800"/>
            <a:ext cx="10238313" cy="1219200"/>
          </a:xfrm>
        </p:spPr>
        <p:txBody>
          <a:bodyPr/>
          <a:lstStyle>
            <a:lvl1pPr marL="0" indent="0" algn="l">
              <a:lnSpc>
                <a:spcPct val="100000"/>
              </a:lnSpc>
              <a:spcBef>
                <a:spcPts val="0"/>
              </a:spcBef>
              <a:buFont typeface="Wingdings" charset="2"/>
              <a:buNone/>
              <a:defRPr sz="2000" baseline="0">
                <a:solidFill>
                  <a:schemeClr val="tx2"/>
                </a:solidFill>
                <a:latin typeface="Arial" panose="020B0604020202020204" pitchFamily="34" charset="0"/>
                <a:cs typeface="Arial" panose="020B0604020202020204" pitchFamily="34" charset="0"/>
              </a:defRPr>
            </a:lvl1pPr>
          </a:lstStyle>
          <a:p>
            <a:pPr lvl="0"/>
            <a:r>
              <a:rPr lang="en-US" noProof="0" dirty="0"/>
              <a:t>Click to Add Presenter Name(s)</a:t>
            </a:r>
            <a:br>
              <a:rPr lang="en-US" noProof="0" dirty="0"/>
            </a:br>
            <a:r>
              <a:rPr lang="en-US" noProof="0" dirty="0"/>
              <a:t>(Include full name with middle initial)</a:t>
            </a:r>
          </a:p>
        </p:txBody>
      </p:sp>
      <p:sp>
        <p:nvSpPr>
          <p:cNvPr id="11" name="Text Placeholder 3"/>
          <p:cNvSpPr>
            <a:spLocks noGrp="1"/>
          </p:cNvSpPr>
          <p:nvPr>
            <p:ph type="body" sz="quarter" idx="10" hasCustomPrompt="1"/>
          </p:nvPr>
        </p:nvSpPr>
        <p:spPr>
          <a:xfrm>
            <a:off x="1117603" y="6286500"/>
            <a:ext cx="10238316" cy="228600"/>
          </a:xfrm>
        </p:spPr>
        <p:txBody>
          <a:bodyPr/>
          <a:lstStyle>
            <a:lvl1pPr marL="0" indent="0" algn="l">
              <a:buNone/>
              <a:defRPr sz="1200" baseline="0">
                <a:solidFill>
                  <a:schemeClr val="bg1"/>
                </a:solidFill>
              </a:defRPr>
            </a:lvl1pPr>
            <a:lvl2pPr marL="284163" indent="0">
              <a:buNone/>
              <a:defRPr/>
            </a:lvl2pPr>
            <a:lvl3pPr marL="576263" indent="0">
              <a:buNone/>
              <a:defRPr/>
            </a:lvl3pPr>
            <a:lvl4pPr marL="846137" indent="0">
              <a:buNone/>
              <a:defRPr/>
            </a:lvl4pPr>
            <a:lvl5pPr marL="1139825" indent="0">
              <a:buNone/>
              <a:defRPr/>
            </a:lvl5pPr>
          </a:lstStyle>
          <a:p>
            <a:pPr lvl="0"/>
            <a:r>
              <a:rPr lang="en-US" dirty="0"/>
              <a:t>Click to add Presentation Date (e.g. September 4, 20XX)</a:t>
            </a:r>
          </a:p>
        </p:txBody>
      </p:sp>
      <p:pic>
        <p:nvPicPr>
          <p:cNvPr id="12" name="Picture 2"/>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07519" y="1005464"/>
            <a:ext cx="3593081" cy="107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1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Presenter -  MBF">
    <p:spTree>
      <p:nvGrpSpPr>
        <p:cNvPr id="1" name=""/>
        <p:cNvGrpSpPr/>
        <p:nvPr/>
      </p:nvGrpSpPr>
      <p:grpSpPr>
        <a:xfrm>
          <a:off x="0" y="0"/>
          <a:ext cx="0" cy="0"/>
          <a:chOff x="0" y="0"/>
          <a:chExt cx="0" cy="0"/>
        </a:xfrm>
      </p:grpSpPr>
      <p:pic>
        <p:nvPicPr>
          <p:cNvPr id="43" name="Picture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5" name="Slide Number Placeholder 4"/>
          <p:cNvSpPr>
            <a:spLocks noGrp="1"/>
          </p:cNvSpPr>
          <p:nvPr>
            <p:ph type="sldNum" sz="quarter" idx="12"/>
          </p:nvPr>
        </p:nvSpPr>
        <p:spPr/>
        <p:txBody>
          <a:bodyPr/>
          <a:lstStyle>
            <a:lvl1pPr>
              <a:defRPr>
                <a:solidFill>
                  <a:schemeClr val="bg1"/>
                </a:solidFill>
              </a:defRPr>
            </a:lvl1pPr>
          </a:lstStyle>
          <a:p>
            <a:fld id="{DD61360D-B5C1-4361-A443-595835F748B1}" type="slidenum">
              <a:rPr lang="en-US" smtClean="0"/>
              <a:t>‹#›</a:t>
            </a:fld>
            <a:endParaRPr lang="en-US"/>
          </a:p>
        </p:txBody>
      </p:sp>
      <p:sp>
        <p:nvSpPr>
          <p:cNvPr id="10" name="Rectangle 5"/>
          <p:cNvSpPr>
            <a:spLocks noGrp="1" noChangeArrowheads="1"/>
          </p:cNvSpPr>
          <p:nvPr>
            <p:ph type="ftr" sz="quarter" idx="3"/>
          </p:nvPr>
        </p:nvSpPr>
        <p:spPr bwMode="auto">
          <a:xfrm>
            <a:off x="812800" y="6282559"/>
            <a:ext cx="883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800">
                <a:solidFill>
                  <a:schemeClr val="bg1"/>
                </a:solidFill>
                <a:latin typeface="+mn-lt"/>
              </a:defRPr>
            </a:lvl1pPr>
          </a:lstStyle>
          <a:p>
            <a:endParaRPr lang="en-US"/>
          </a:p>
        </p:txBody>
      </p:sp>
      <p:sp>
        <p:nvSpPr>
          <p:cNvPr id="16" name="Title 1"/>
          <p:cNvSpPr>
            <a:spLocks noGrp="1"/>
          </p:cNvSpPr>
          <p:nvPr>
            <p:ph type="title" hasCustomPrompt="1"/>
          </p:nvPr>
        </p:nvSpPr>
        <p:spPr>
          <a:xfrm>
            <a:off x="812800" y="1524000"/>
            <a:ext cx="10566400" cy="381000"/>
          </a:xfrm>
        </p:spPr>
        <p:txBody>
          <a:bodyPr/>
          <a:lstStyle>
            <a:lvl1pPr>
              <a:defRPr baseline="0"/>
            </a:lvl1pPr>
          </a:lstStyle>
          <a:p>
            <a:r>
              <a:rPr lang="en-US" dirty="0"/>
              <a:t>Click to add Dual Presenter Slide Title</a:t>
            </a:r>
          </a:p>
        </p:txBody>
      </p:sp>
      <p:sp>
        <p:nvSpPr>
          <p:cNvPr id="33" name="Picture Placeholder 6"/>
          <p:cNvSpPr>
            <a:spLocks noGrp="1"/>
          </p:cNvSpPr>
          <p:nvPr>
            <p:ph type="pic" sz="quarter" idx="13" hasCustomPrompt="1"/>
          </p:nvPr>
        </p:nvSpPr>
        <p:spPr>
          <a:xfrm>
            <a:off x="2717800" y="2209800"/>
            <a:ext cx="3149600" cy="2394641"/>
          </a:xfrm>
        </p:spPr>
        <p:txBody>
          <a:bodyPr/>
          <a:lstStyle>
            <a:lvl1pPr marL="0" indent="0" algn="ctr">
              <a:buNone/>
              <a:defRPr sz="1200" baseline="0">
                <a:solidFill>
                  <a:schemeClr val="tx2"/>
                </a:solidFill>
              </a:defRPr>
            </a:lvl1pPr>
          </a:lstStyle>
          <a:p>
            <a:r>
              <a:rPr lang="en-US" dirty="0"/>
              <a:t>Click here to insert bio image</a:t>
            </a:r>
          </a:p>
        </p:txBody>
      </p:sp>
      <p:sp>
        <p:nvSpPr>
          <p:cNvPr id="34" name="Text Placeholder 2"/>
          <p:cNvSpPr>
            <a:spLocks noGrp="1"/>
          </p:cNvSpPr>
          <p:nvPr>
            <p:ph type="body" sz="quarter" idx="17" hasCustomPrompt="1"/>
          </p:nvPr>
        </p:nvSpPr>
        <p:spPr>
          <a:xfrm>
            <a:off x="2641600" y="4805608"/>
            <a:ext cx="3225800" cy="304800"/>
          </a:xfrm>
        </p:spPr>
        <p:txBody>
          <a:bodyPr/>
          <a:lstStyle>
            <a:lvl1pPr marL="0" indent="0">
              <a:buNone/>
              <a:defRPr sz="1600" b="1">
                <a:solidFill>
                  <a:schemeClr val="tx2"/>
                </a:solidFill>
              </a:defRPr>
            </a:lvl1pPr>
          </a:lstStyle>
          <a:p>
            <a:pPr lvl="0"/>
            <a:r>
              <a:rPr lang="en-US" sz="1600" dirty="0"/>
              <a:t>Full Name</a:t>
            </a:r>
            <a:endParaRPr lang="en-US" dirty="0"/>
          </a:p>
        </p:txBody>
      </p:sp>
      <p:sp>
        <p:nvSpPr>
          <p:cNvPr id="35" name="Text Placeholder 5"/>
          <p:cNvSpPr>
            <a:spLocks noGrp="1"/>
          </p:cNvSpPr>
          <p:nvPr>
            <p:ph type="body" sz="quarter" idx="18" hasCustomPrompt="1"/>
          </p:nvPr>
        </p:nvSpPr>
        <p:spPr>
          <a:xfrm>
            <a:off x="2641600" y="5059608"/>
            <a:ext cx="3225800" cy="228600"/>
          </a:xfrm>
        </p:spPr>
        <p:txBody>
          <a:bodyPr/>
          <a:lstStyle>
            <a:lvl1pPr marL="0" indent="0">
              <a:buNone/>
              <a:defRPr sz="1050">
                <a:solidFill>
                  <a:schemeClr val="tx2"/>
                </a:solidFill>
              </a:defRPr>
            </a:lvl1pPr>
          </a:lstStyle>
          <a:p>
            <a:pPr lvl="0"/>
            <a:r>
              <a:rPr lang="en-US" dirty="0"/>
              <a:t>Title</a:t>
            </a:r>
          </a:p>
        </p:txBody>
      </p:sp>
      <p:sp>
        <p:nvSpPr>
          <p:cNvPr id="36" name="Text Placeholder 14"/>
          <p:cNvSpPr>
            <a:spLocks noGrp="1"/>
          </p:cNvSpPr>
          <p:nvPr>
            <p:ph type="body" sz="quarter" idx="19" hasCustomPrompt="1"/>
          </p:nvPr>
        </p:nvSpPr>
        <p:spPr>
          <a:xfrm>
            <a:off x="2641600" y="5237408"/>
            <a:ext cx="3225800" cy="228600"/>
          </a:xfrm>
        </p:spPr>
        <p:txBody>
          <a:bodyPr/>
          <a:lstStyle>
            <a:lvl1pPr marL="0" indent="0">
              <a:buNone/>
              <a:defRPr sz="1050" u="sng">
                <a:solidFill>
                  <a:schemeClr val="tx2"/>
                </a:solidFill>
              </a:defRPr>
            </a:lvl1pPr>
          </a:lstStyle>
          <a:p>
            <a:pPr lvl="0"/>
            <a:r>
              <a:rPr lang="en-US" dirty="0"/>
              <a:t>Email address</a:t>
            </a:r>
          </a:p>
        </p:txBody>
      </p:sp>
      <p:sp>
        <p:nvSpPr>
          <p:cNvPr id="37" name="Text Placeholder 16"/>
          <p:cNvSpPr>
            <a:spLocks noGrp="1"/>
          </p:cNvSpPr>
          <p:nvPr>
            <p:ph type="body" sz="quarter" idx="20" hasCustomPrompt="1"/>
          </p:nvPr>
        </p:nvSpPr>
        <p:spPr>
          <a:xfrm>
            <a:off x="2641600" y="5415208"/>
            <a:ext cx="3225800" cy="228600"/>
          </a:xfrm>
        </p:spPr>
        <p:txBody>
          <a:bodyPr/>
          <a:lstStyle>
            <a:lvl1pPr marL="0" indent="0">
              <a:buNone/>
              <a:defRPr sz="1050">
                <a:solidFill>
                  <a:schemeClr val="tx2"/>
                </a:solidFill>
              </a:defRPr>
            </a:lvl1pPr>
          </a:lstStyle>
          <a:p>
            <a:pPr lvl="0"/>
            <a:r>
              <a:rPr lang="en-US" dirty="0"/>
              <a:t>T. </a:t>
            </a:r>
            <a:r>
              <a:rPr lang="en-US" dirty="0" err="1"/>
              <a:t>xxx.xxx.xxxx</a:t>
            </a:r>
            <a:endParaRPr lang="en-US" dirty="0"/>
          </a:p>
        </p:txBody>
      </p:sp>
      <p:sp>
        <p:nvSpPr>
          <p:cNvPr id="38" name="Picture Placeholder 6"/>
          <p:cNvSpPr>
            <a:spLocks noGrp="1"/>
          </p:cNvSpPr>
          <p:nvPr>
            <p:ph type="pic" sz="quarter" idx="26" hasCustomPrompt="1"/>
          </p:nvPr>
        </p:nvSpPr>
        <p:spPr>
          <a:xfrm>
            <a:off x="6400800" y="2209800"/>
            <a:ext cx="3149600" cy="2394641"/>
          </a:xfrm>
        </p:spPr>
        <p:txBody>
          <a:bodyPr/>
          <a:lstStyle>
            <a:lvl1pPr marL="0" indent="0" algn="ctr">
              <a:buNone/>
              <a:defRPr sz="1200" baseline="0">
                <a:solidFill>
                  <a:schemeClr val="tx2"/>
                </a:solidFill>
              </a:defRPr>
            </a:lvl1pPr>
          </a:lstStyle>
          <a:p>
            <a:r>
              <a:rPr lang="en-US" dirty="0"/>
              <a:t>Click here to insert bio image</a:t>
            </a:r>
          </a:p>
        </p:txBody>
      </p:sp>
      <p:sp>
        <p:nvSpPr>
          <p:cNvPr id="39" name="Text Placeholder 2"/>
          <p:cNvSpPr>
            <a:spLocks noGrp="1"/>
          </p:cNvSpPr>
          <p:nvPr>
            <p:ph type="body" sz="quarter" idx="27" hasCustomPrompt="1"/>
          </p:nvPr>
        </p:nvSpPr>
        <p:spPr>
          <a:xfrm>
            <a:off x="6324600" y="4805608"/>
            <a:ext cx="3225800" cy="304800"/>
          </a:xfrm>
        </p:spPr>
        <p:txBody>
          <a:bodyPr/>
          <a:lstStyle>
            <a:lvl1pPr marL="0" indent="0">
              <a:buNone/>
              <a:defRPr sz="1600" b="1">
                <a:solidFill>
                  <a:schemeClr val="tx2"/>
                </a:solidFill>
              </a:defRPr>
            </a:lvl1pPr>
          </a:lstStyle>
          <a:p>
            <a:pPr lvl="0"/>
            <a:r>
              <a:rPr lang="en-US" sz="1600" dirty="0"/>
              <a:t>Full Name</a:t>
            </a:r>
            <a:endParaRPr lang="en-US" dirty="0"/>
          </a:p>
        </p:txBody>
      </p:sp>
      <p:sp>
        <p:nvSpPr>
          <p:cNvPr id="40" name="Text Placeholder 5"/>
          <p:cNvSpPr>
            <a:spLocks noGrp="1"/>
          </p:cNvSpPr>
          <p:nvPr>
            <p:ph type="body" sz="quarter" idx="28" hasCustomPrompt="1"/>
          </p:nvPr>
        </p:nvSpPr>
        <p:spPr>
          <a:xfrm>
            <a:off x="6324600" y="5059608"/>
            <a:ext cx="3225800" cy="228600"/>
          </a:xfrm>
        </p:spPr>
        <p:txBody>
          <a:bodyPr/>
          <a:lstStyle>
            <a:lvl1pPr marL="0" indent="0">
              <a:buNone/>
              <a:defRPr sz="1050">
                <a:solidFill>
                  <a:schemeClr val="tx2"/>
                </a:solidFill>
              </a:defRPr>
            </a:lvl1pPr>
          </a:lstStyle>
          <a:p>
            <a:pPr lvl="0"/>
            <a:r>
              <a:rPr lang="en-US" dirty="0"/>
              <a:t>Title</a:t>
            </a:r>
          </a:p>
        </p:txBody>
      </p:sp>
      <p:sp>
        <p:nvSpPr>
          <p:cNvPr id="41" name="Text Placeholder 14"/>
          <p:cNvSpPr>
            <a:spLocks noGrp="1"/>
          </p:cNvSpPr>
          <p:nvPr>
            <p:ph type="body" sz="quarter" idx="29" hasCustomPrompt="1"/>
          </p:nvPr>
        </p:nvSpPr>
        <p:spPr>
          <a:xfrm>
            <a:off x="6324600" y="5237408"/>
            <a:ext cx="3225800" cy="228600"/>
          </a:xfrm>
        </p:spPr>
        <p:txBody>
          <a:bodyPr/>
          <a:lstStyle>
            <a:lvl1pPr marL="0" indent="0">
              <a:buNone/>
              <a:defRPr sz="1050" u="sng">
                <a:solidFill>
                  <a:schemeClr val="tx2"/>
                </a:solidFill>
              </a:defRPr>
            </a:lvl1pPr>
          </a:lstStyle>
          <a:p>
            <a:pPr lvl="0"/>
            <a:r>
              <a:rPr lang="en-US" dirty="0"/>
              <a:t>Email address</a:t>
            </a:r>
          </a:p>
        </p:txBody>
      </p:sp>
      <p:sp>
        <p:nvSpPr>
          <p:cNvPr id="42" name="Text Placeholder 16"/>
          <p:cNvSpPr>
            <a:spLocks noGrp="1"/>
          </p:cNvSpPr>
          <p:nvPr>
            <p:ph type="body" sz="quarter" idx="30" hasCustomPrompt="1"/>
          </p:nvPr>
        </p:nvSpPr>
        <p:spPr>
          <a:xfrm>
            <a:off x="6324600" y="5415208"/>
            <a:ext cx="3225800" cy="228600"/>
          </a:xfrm>
        </p:spPr>
        <p:txBody>
          <a:bodyPr/>
          <a:lstStyle>
            <a:lvl1pPr marL="0" indent="0">
              <a:buNone/>
              <a:defRPr sz="1050">
                <a:solidFill>
                  <a:schemeClr val="tx2"/>
                </a:solidFill>
              </a:defRPr>
            </a:lvl1pPr>
          </a:lstStyle>
          <a:p>
            <a:pPr lvl="0"/>
            <a:r>
              <a:rPr lang="en-US" dirty="0"/>
              <a:t>T. </a:t>
            </a:r>
            <a:r>
              <a:rPr lang="en-US" dirty="0" err="1"/>
              <a:t>xxx.xxx.xxxx</a:t>
            </a:r>
            <a:endParaRPr lang="en-US" dirty="0"/>
          </a:p>
        </p:txBody>
      </p:sp>
    </p:spTree>
    <p:extLst>
      <p:ext uri="{BB962C8B-B14F-4D97-AF65-F5344CB8AC3E}">
        <p14:creationId xmlns:p14="http://schemas.microsoft.com/office/powerpoint/2010/main" val="336631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Presenter -  MBF">
    <p:spTree>
      <p:nvGrpSpPr>
        <p:cNvPr id="1" name=""/>
        <p:cNvGrpSpPr/>
        <p:nvPr/>
      </p:nvGrpSpPr>
      <p:grpSpPr>
        <a:xfrm>
          <a:off x="0" y="0"/>
          <a:ext cx="0" cy="0"/>
          <a:chOff x="0" y="0"/>
          <a:chExt cx="0" cy="0"/>
        </a:xfrm>
      </p:grpSpPr>
      <p:pic>
        <p:nvPicPr>
          <p:cNvPr id="66" name="Picture 6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22" name="Title 1"/>
          <p:cNvSpPr>
            <a:spLocks noGrp="1"/>
          </p:cNvSpPr>
          <p:nvPr>
            <p:ph type="title" hasCustomPrompt="1"/>
          </p:nvPr>
        </p:nvSpPr>
        <p:spPr>
          <a:xfrm>
            <a:off x="812800" y="1524000"/>
            <a:ext cx="10566400" cy="381000"/>
          </a:xfrm>
        </p:spPr>
        <p:txBody>
          <a:bodyPr/>
          <a:lstStyle>
            <a:lvl1pPr>
              <a:defRPr baseline="0"/>
            </a:lvl1pPr>
          </a:lstStyle>
          <a:p>
            <a:r>
              <a:rPr lang="en-US" dirty="0"/>
              <a:t>Click to add Triple Presenter Slide Title</a:t>
            </a:r>
          </a:p>
        </p:txBody>
      </p:sp>
      <p:sp>
        <p:nvSpPr>
          <p:cNvPr id="26" name="Slide Number Placeholder 4"/>
          <p:cNvSpPr>
            <a:spLocks noGrp="1"/>
          </p:cNvSpPr>
          <p:nvPr>
            <p:ph type="sldNum" sz="quarter" idx="12"/>
          </p:nvPr>
        </p:nvSpPr>
        <p:spPr>
          <a:xfrm>
            <a:off x="10160000" y="6282559"/>
            <a:ext cx="1219200" cy="228600"/>
          </a:xfrm>
        </p:spPr>
        <p:txBody>
          <a:bodyPr/>
          <a:lstStyle>
            <a:lvl1pPr>
              <a:defRPr>
                <a:solidFill>
                  <a:schemeClr val="bg1"/>
                </a:solidFill>
              </a:defRPr>
            </a:lvl1pPr>
          </a:lstStyle>
          <a:p>
            <a:fld id="{DD61360D-B5C1-4361-A443-595835F748B1}" type="slidenum">
              <a:rPr lang="en-US" smtClean="0"/>
              <a:t>‹#›</a:t>
            </a:fld>
            <a:endParaRPr lang="en-US"/>
          </a:p>
        </p:txBody>
      </p:sp>
      <p:sp>
        <p:nvSpPr>
          <p:cNvPr id="27" name="Rectangle 5"/>
          <p:cNvSpPr>
            <a:spLocks noGrp="1" noChangeArrowheads="1"/>
          </p:cNvSpPr>
          <p:nvPr>
            <p:ph type="ftr" sz="quarter" idx="3"/>
          </p:nvPr>
        </p:nvSpPr>
        <p:spPr bwMode="auto">
          <a:xfrm>
            <a:off x="812800" y="6282559"/>
            <a:ext cx="883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800">
                <a:solidFill>
                  <a:schemeClr val="bg1"/>
                </a:solidFill>
                <a:latin typeface="+mn-lt"/>
              </a:defRPr>
            </a:lvl1pPr>
          </a:lstStyle>
          <a:p>
            <a:endParaRPr lang="en-US"/>
          </a:p>
        </p:txBody>
      </p:sp>
      <p:sp>
        <p:nvSpPr>
          <p:cNvPr id="20" name="Picture Placeholder 6"/>
          <p:cNvSpPr>
            <a:spLocks noGrp="1"/>
          </p:cNvSpPr>
          <p:nvPr>
            <p:ph type="pic" sz="quarter" idx="13" hasCustomPrompt="1"/>
          </p:nvPr>
        </p:nvSpPr>
        <p:spPr>
          <a:xfrm>
            <a:off x="889000" y="2209800"/>
            <a:ext cx="3149600" cy="2394641"/>
          </a:xfrm>
        </p:spPr>
        <p:txBody>
          <a:bodyPr/>
          <a:lstStyle>
            <a:lvl1pPr marL="0" indent="0" algn="ctr">
              <a:buNone/>
              <a:defRPr sz="1200" baseline="0">
                <a:solidFill>
                  <a:schemeClr val="tx2"/>
                </a:solidFill>
              </a:defRPr>
            </a:lvl1pPr>
          </a:lstStyle>
          <a:p>
            <a:r>
              <a:rPr lang="en-US" dirty="0"/>
              <a:t>Click here to insert bio image</a:t>
            </a:r>
          </a:p>
        </p:txBody>
      </p:sp>
      <p:sp>
        <p:nvSpPr>
          <p:cNvPr id="24" name="Text Placeholder 2"/>
          <p:cNvSpPr>
            <a:spLocks noGrp="1"/>
          </p:cNvSpPr>
          <p:nvPr>
            <p:ph type="body" sz="quarter" idx="17" hasCustomPrompt="1"/>
          </p:nvPr>
        </p:nvSpPr>
        <p:spPr>
          <a:xfrm>
            <a:off x="812800" y="4805608"/>
            <a:ext cx="3225800" cy="304800"/>
          </a:xfrm>
        </p:spPr>
        <p:txBody>
          <a:bodyPr/>
          <a:lstStyle>
            <a:lvl1pPr marL="0" indent="0">
              <a:buNone/>
              <a:defRPr sz="1600" b="1">
                <a:solidFill>
                  <a:schemeClr val="tx2"/>
                </a:solidFill>
              </a:defRPr>
            </a:lvl1pPr>
          </a:lstStyle>
          <a:p>
            <a:pPr lvl="0"/>
            <a:r>
              <a:rPr lang="en-US" sz="1600" dirty="0"/>
              <a:t>Full Name</a:t>
            </a:r>
            <a:endParaRPr lang="en-US" dirty="0"/>
          </a:p>
        </p:txBody>
      </p:sp>
      <p:sp>
        <p:nvSpPr>
          <p:cNvPr id="28" name="Text Placeholder 5"/>
          <p:cNvSpPr>
            <a:spLocks noGrp="1"/>
          </p:cNvSpPr>
          <p:nvPr>
            <p:ph type="body" sz="quarter" idx="18" hasCustomPrompt="1"/>
          </p:nvPr>
        </p:nvSpPr>
        <p:spPr>
          <a:xfrm>
            <a:off x="812800" y="5059608"/>
            <a:ext cx="3225800" cy="228600"/>
          </a:xfrm>
        </p:spPr>
        <p:txBody>
          <a:bodyPr/>
          <a:lstStyle>
            <a:lvl1pPr marL="0" indent="0">
              <a:buNone/>
              <a:defRPr sz="1050">
                <a:solidFill>
                  <a:schemeClr val="tx2"/>
                </a:solidFill>
              </a:defRPr>
            </a:lvl1pPr>
          </a:lstStyle>
          <a:p>
            <a:pPr lvl="0"/>
            <a:r>
              <a:rPr lang="en-US" dirty="0"/>
              <a:t>Title</a:t>
            </a:r>
          </a:p>
        </p:txBody>
      </p:sp>
      <p:sp>
        <p:nvSpPr>
          <p:cNvPr id="29" name="Text Placeholder 14"/>
          <p:cNvSpPr>
            <a:spLocks noGrp="1"/>
          </p:cNvSpPr>
          <p:nvPr>
            <p:ph type="body" sz="quarter" idx="19" hasCustomPrompt="1"/>
          </p:nvPr>
        </p:nvSpPr>
        <p:spPr>
          <a:xfrm>
            <a:off x="812800" y="5237408"/>
            <a:ext cx="3225800" cy="228600"/>
          </a:xfrm>
        </p:spPr>
        <p:txBody>
          <a:bodyPr/>
          <a:lstStyle>
            <a:lvl1pPr marL="0" indent="0">
              <a:buNone/>
              <a:defRPr sz="1050" u="sng">
                <a:solidFill>
                  <a:schemeClr val="tx2"/>
                </a:solidFill>
              </a:defRPr>
            </a:lvl1pPr>
          </a:lstStyle>
          <a:p>
            <a:pPr lvl="0"/>
            <a:r>
              <a:rPr lang="en-US" dirty="0"/>
              <a:t>Email address</a:t>
            </a:r>
          </a:p>
        </p:txBody>
      </p:sp>
      <p:sp>
        <p:nvSpPr>
          <p:cNvPr id="30" name="Text Placeholder 16"/>
          <p:cNvSpPr>
            <a:spLocks noGrp="1"/>
          </p:cNvSpPr>
          <p:nvPr>
            <p:ph type="body" sz="quarter" idx="20" hasCustomPrompt="1"/>
          </p:nvPr>
        </p:nvSpPr>
        <p:spPr>
          <a:xfrm>
            <a:off x="812800" y="5415208"/>
            <a:ext cx="3225800" cy="228600"/>
          </a:xfrm>
        </p:spPr>
        <p:txBody>
          <a:bodyPr/>
          <a:lstStyle>
            <a:lvl1pPr marL="0" indent="0">
              <a:buNone/>
              <a:defRPr sz="1050">
                <a:solidFill>
                  <a:schemeClr val="tx2"/>
                </a:solidFill>
              </a:defRPr>
            </a:lvl1pPr>
          </a:lstStyle>
          <a:p>
            <a:pPr lvl="0"/>
            <a:r>
              <a:rPr lang="en-US" dirty="0"/>
              <a:t>T. </a:t>
            </a:r>
            <a:r>
              <a:rPr lang="en-US" dirty="0" err="1"/>
              <a:t>xxx.xxx.xxxx</a:t>
            </a:r>
            <a:endParaRPr lang="en-US" dirty="0"/>
          </a:p>
        </p:txBody>
      </p:sp>
      <p:sp>
        <p:nvSpPr>
          <p:cNvPr id="56" name="Picture Placeholder 6"/>
          <p:cNvSpPr>
            <a:spLocks noGrp="1"/>
          </p:cNvSpPr>
          <p:nvPr>
            <p:ph type="pic" sz="quarter" idx="21" hasCustomPrompt="1"/>
          </p:nvPr>
        </p:nvSpPr>
        <p:spPr>
          <a:xfrm>
            <a:off x="8229600" y="2209800"/>
            <a:ext cx="3149600" cy="2394641"/>
          </a:xfrm>
        </p:spPr>
        <p:txBody>
          <a:bodyPr/>
          <a:lstStyle>
            <a:lvl1pPr marL="0" indent="0" algn="ctr">
              <a:buNone/>
              <a:defRPr sz="1200" baseline="0">
                <a:solidFill>
                  <a:schemeClr val="tx2"/>
                </a:solidFill>
              </a:defRPr>
            </a:lvl1pPr>
          </a:lstStyle>
          <a:p>
            <a:r>
              <a:rPr lang="en-US" dirty="0"/>
              <a:t>Click here to insert bio image</a:t>
            </a:r>
          </a:p>
        </p:txBody>
      </p:sp>
      <p:sp>
        <p:nvSpPr>
          <p:cNvPr id="57" name="Text Placeholder 2"/>
          <p:cNvSpPr>
            <a:spLocks noGrp="1"/>
          </p:cNvSpPr>
          <p:nvPr>
            <p:ph type="body" sz="quarter" idx="22" hasCustomPrompt="1"/>
          </p:nvPr>
        </p:nvSpPr>
        <p:spPr>
          <a:xfrm>
            <a:off x="8153400" y="4805608"/>
            <a:ext cx="3225800" cy="304800"/>
          </a:xfrm>
        </p:spPr>
        <p:txBody>
          <a:bodyPr/>
          <a:lstStyle>
            <a:lvl1pPr marL="0" indent="0">
              <a:buNone/>
              <a:defRPr sz="1600" b="1">
                <a:solidFill>
                  <a:schemeClr val="tx2"/>
                </a:solidFill>
              </a:defRPr>
            </a:lvl1pPr>
          </a:lstStyle>
          <a:p>
            <a:pPr lvl="0"/>
            <a:r>
              <a:rPr lang="en-US" sz="1600" dirty="0"/>
              <a:t>Full Name</a:t>
            </a:r>
            <a:endParaRPr lang="en-US" dirty="0"/>
          </a:p>
        </p:txBody>
      </p:sp>
      <p:sp>
        <p:nvSpPr>
          <p:cNvPr id="58" name="Text Placeholder 5"/>
          <p:cNvSpPr>
            <a:spLocks noGrp="1"/>
          </p:cNvSpPr>
          <p:nvPr>
            <p:ph type="body" sz="quarter" idx="23" hasCustomPrompt="1"/>
          </p:nvPr>
        </p:nvSpPr>
        <p:spPr>
          <a:xfrm>
            <a:off x="8153400" y="5059608"/>
            <a:ext cx="3225800" cy="228600"/>
          </a:xfrm>
        </p:spPr>
        <p:txBody>
          <a:bodyPr/>
          <a:lstStyle>
            <a:lvl1pPr marL="0" indent="0">
              <a:buNone/>
              <a:defRPr sz="1050">
                <a:solidFill>
                  <a:schemeClr val="tx2"/>
                </a:solidFill>
              </a:defRPr>
            </a:lvl1pPr>
          </a:lstStyle>
          <a:p>
            <a:pPr lvl="0"/>
            <a:r>
              <a:rPr lang="en-US" dirty="0"/>
              <a:t>Title</a:t>
            </a:r>
          </a:p>
        </p:txBody>
      </p:sp>
      <p:sp>
        <p:nvSpPr>
          <p:cNvPr id="59" name="Text Placeholder 14"/>
          <p:cNvSpPr>
            <a:spLocks noGrp="1"/>
          </p:cNvSpPr>
          <p:nvPr>
            <p:ph type="body" sz="quarter" idx="24" hasCustomPrompt="1"/>
          </p:nvPr>
        </p:nvSpPr>
        <p:spPr>
          <a:xfrm>
            <a:off x="8153400" y="5237408"/>
            <a:ext cx="3225800" cy="228600"/>
          </a:xfrm>
        </p:spPr>
        <p:txBody>
          <a:bodyPr/>
          <a:lstStyle>
            <a:lvl1pPr marL="0" indent="0">
              <a:buNone/>
              <a:defRPr sz="1050" u="sng">
                <a:solidFill>
                  <a:schemeClr val="tx2"/>
                </a:solidFill>
              </a:defRPr>
            </a:lvl1pPr>
          </a:lstStyle>
          <a:p>
            <a:pPr lvl="0"/>
            <a:r>
              <a:rPr lang="en-US" dirty="0"/>
              <a:t>Email address</a:t>
            </a:r>
          </a:p>
        </p:txBody>
      </p:sp>
      <p:sp>
        <p:nvSpPr>
          <p:cNvPr id="60" name="Text Placeholder 16"/>
          <p:cNvSpPr>
            <a:spLocks noGrp="1"/>
          </p:cNvSpPr>
          <p:nvPr>
            <p:ph type="body" sz="quarter" idx="25" hasCustomPrompt="1"/>
          </p:nvPr>
        </p:nvSpPr>
        <p:spPr>
          <a:xfrm>
            <a:off x="8153400" y="5415208"/>
            <a:ext cx="3225800" cy="228600"/>
          </a:xfrm>
        </p:spPr>
        <p:txBody>
          <a:bodyPr/>
          <a:lstStyle>
            <a:lvl1pPr marL="0" indent="0">
              <a:buNone/>
              <a:defRPr sz="1050">
                <a:solidFill>
                  <a:schemeClr val="tx2"/>
                </a:solidFill>
              </a:defRPr>
            </a:lvl1pPr>
          </a:lstStyle>
          <a:p>
            <a:pPr lvl="0"/>
            <a:r>
              <a:rPr lang="en-US" dirty="0"/>
              <a:t>T. </a:t>
            </a:r>
            <a:r>
              <a:rPr lang="en-US" dirty="0" err="1"/>
              <a:t>xxx.xxx.xxxx</a:t>
            </a:r>
            <a:endParaRPr lang="en-US" dirty="0"/>
          </a:p>
        </p:txBody>
      </p:sp>
      <p:sp>
        <p:nvSpPr>
          <p:cNvPr id="61" name="Picture Placeholder 6"/>
          <p:cNvSpPr>
            <a:spLocks noGrp="1"/>
          </p:cNvSpPr>
          <p:nvPr>
            <p:ph type="pic" sz="quarter" idx="26" hasCustomPrompt="1"/>
          </p:nvPr>
        </p:nvSpPr>
        <p:spPr>
          <a:xfrm>
            <a:off x="4572000" y="2209800"/>
            <a:ext cx="3149600" cy="2394641"/>
          </a:xfrm>
        </p:spPr>
        <p:txBody>
          <a:bodyPr/>
          <a:lstStyle>
            <a:lvl1pPr marL="0" indent="0" algn="ctr">
              <a:buNone/>
              <a:defRPr sz="1200" baseline="0">
                <a:solidFill>
                  <a:schemeClr val="tx2"/>
                </a:solidFill>
              </a:defRPr>
            </a:lvl1pPr>
          </a:lstStyle>
          <a:p>
            <a:r>
              <a:rPr lang="en-US" dirty="0"/>
              <a:t>Click here to insert bio image</a:t>
            </a:r>
          </a:p>
        </p:txBody>
      </p:sp>
      <p:sp>
        <p:nvSpPr>
          <p:cNvPr id="62" name="Text Placeholder 2"/>
          <p:cNvSpPr>
            <a:spLocks noGrp="1"/>
          </p:cNvSpPr>
          <p:nvPr>
            <p:ph type="body" sz="quarter" idx="27" hasCustomPrompt="1"/>
          </p:nvPr>
        </p:nvSpPr>
        <p:spPr>
          <a:xfrm>
            <a:off x="4495800" y="4805608"/>
            <a:ext cx="3225800" cy="304800"/>
          </a:xfrm>
        </p:spPr>
        <p:txBody>
          <a:bodyPr/>
          <a:lstStyle>
            <a:lvl1pPr marL="0" indent="0">
              <a:buNone/>
              <a:defRPr sz="1600" b="1">
                <a:solidFill>
                  <a:schemeClr val="tx2"/>
                </a:solidFill>
              </a:defRPr>
            </a:lvl1pPr>
          </a:lstStyle>
          <a:p>
            <a:pPr lvl="0"/>
            <a:r>
              <a:rPr lang="en-US" sz="1600" dirty="0"/>
              <a:t>Full Name</a:t>
            </a:r>
            <a:endParaRPr lang="en-US" dirty="0"/>
          </a:p>
        </p:txBody>
      </p:sp>
      <p:sp>
        <p:nvSpPr>
          <p:cNvPr id="63" name="Text Placeholder 5"/>
          <p:cNvSpPr>
            <a:spLocks noGrp="1"/>
          </p:cNvSpPr>
          <p:nvPr>
            <p:ph type="body" sz="quarter" idx="28" hasCustomPrompt="1"/>
          </p:nvPr>
        </p:nvSpPr>
        <p:spPr>
          <a:xfrm>
            <a:off x="4495800" y="5059608"/>
            <a:ext cx="3225800" cy="228600"/>
          </a:xfrm>
        </p:spPr>
        <p:txBody>
          <a:bodyPr/>
          <a:lstStyle>
            <a:lvl1pPr marL="0" indent="0">
              <a:buNone/>
              <a:defRPr sz="1050">
                <a:solidFill>
                  <a:schemeClr val="tx2"/>
                </a:solidFill>
              </a:defRPr>
            </a:lvl1pPr>
          </a:lstStyle>
          <a:p>
            <a:pPr lvl="0"/>
            <a:r>
              <a:rPr lang="en-US" dirty="0"/>
              <a:t>Title</a:t>
            </a:r>
          </a:p>
        </p:txBody>
      </p:sp>
      <p:sp>
        <p:nvSpPr>
          <p:cNvPr id="64" name="Text Placeholder 14"/>
          <p:cNvSpPr>
            <a:spLocks noGrp="1"/>
          </p:cNvSpPr>
          <p:nvPr>
            <p:ph type="body" sz="quarter" idx="29" hasCustomPrompt="1"/>
          </p:nvPr>
        </p:nvSpPr>
        <p:spPr>
          <a:xfrm>
            <a:off x="4495800" y="5237408"/>
            <a:ext cx="3225800" cy="228600"/>
          </a:xfrm>
        </p:spPr>
        <p:txBody>
          <a:bodyPr/>
          <a:lstStyle>
            <a:lvl1pPr marL="0" indent="0">
              <a:buNone/>
              <a:defRPr sz="1050" u="sng">
                <a:solidFill>
                  <a:schemeClr val="tx2"/>
                </a:solidFill>
              </a:defRPr>
            </a:lvl1pPr>
          </a:lstStyle>
          <a:p>
            <a:pPr lvl="0"/>
            <a:r>
              <a:rPr lang="en-US" dirty="0"/>
              <a:t>Email address</a:t>
            </a:r>
          </a:p>
        </p:txBody>
      </p:sp>
      <p:sp>
        <p:nvSpPr>
          <p:cNvPr id="65" name="Text Placeholder 16"/>
          <p:cNvSpPr>
            <a:spLocks noGrp="1"/>
          </p:cNvSpPr>
          <p:nvPr>
            <p:ph type="body" sz="quarter" idx="30" hasCustomPrompt="1"/>
          </p:nvPr>
        </p:nvSpPr>
        <p:spPr>
          <a:xfrm>
            <a:off x="4495800" y="5415208"/>
            <a:ext cx="3225800" cy="228600"/>
          </a:xfrm>
        </p:spPr>
        <p:txBody>
          <a:bodyPr/>
          <a:lstStyle>
            <a:lvl1pPr marL="0" indent="0">
              <a:buNone/>
              <a:defRPr sz="1050">
                <a:solidFill>
                  <a:schemeClr val="tx2"/>
                </a:solidFill>
              </a:defRPr>
            </a:lvl1pPr>
          </a:lstStyle>
          <a:p>
            <a:pPr lvl="0"/>
            <a:r>
              <a:rPr lang="en-US" dirty="0"/>
              <a:t>T. </a:t>
            </a:r>
            <a:r>
              <a:rPr lang="en-US" dirty="0" err="1"/>
              <a:t>xxx.xxx.xxxx</a:t>
            </a:r>
            <a:endParaRPr lang="en-US" dirty="0"/>
          </a:p>
        </p:txBody>
      </p:sp>
    </p:spTree>
    <p:extLst>
      <p:ext uri="{BB962C8B-B14F-4D97-AF65-F5344CB8AC3E}">
        <p14:creationId xmlns:p14="http://schemas.microsoft.com/office/powerpoint/2010/main" val="3406789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fice Locations or End Slide 1 -  MBF">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3" name="Title 2"/>
          <p:cNvSpPr>
            <a:spLocks noGrp="1"/>
          </p:cNvSpPr>
          <p:nvPr>
            <p:ph type="title" hasCustomPrompt="1"/>
          </p:nvPr>
        </p:nvSpPr>
        <p:spPr/>
        <p:txBody>
          <a:bodyPr/>
          <a:lstStyle>
            <a:lvl1pPr>
              <a:defRPr/>
            </a:lvl1pPr>
          </a:lstStyle>
          <a:p>
            <a:r>
              <a:rPr lang="en-US" dirty="0"/>
              <a:t>Click to add Alternate End Slide Title 1 (i.e. Office Locations)</a:t>
            </a:r>
          </a:p>
        </p:txBody>
      </p:sp>
      <p:graphicFrame>
        <p:nvGraphicFramePr>
          <p:cNvPr id="5" name="Table 4"/>
          <p:cNvGraphicFramePr>
            <a:graphicFrameLocks noGrp="1"/>
          </p:cNvGraphicFramePr>
          <p:nvPr>
            <p:extLst>
              <p:ext uri="{D42A27DB-BD31-4B8C-83A1-F6EECF244321}">
                <p14:modId xmlns:p14="http://schemas.microsoft.com/office/powerpoint/2010/main" val="3370309437"/>
              </p:ext>
            </p:extLst>
          </p:nvPr>
        </p:nvGraphicFramePr>
        <p:xfrm>
          <a:off x="812806" y="2209800"/>
          <a:ext cx="10566396" cy="3566160"/>
        </p:xfrm>
        <a:graphic>
          <a:graphicData uri="http://schemas.openxmlformats.org/drawingml/2006/table">
            <a:tbl>
              <a:tblPr firstRow="1" bandRow="1">
                <a:tableStyleId>{5C22544A-7EE6-4342-B048-85BDC9FD1C3A}</a:tableStyleId>
              </a:tblPr>
              <a:tblGrid>
                <a:gridCol w="2641599">
                  <a:extLst>
                    <a:ext uri="{9D8B030D-6E8A-4147-A177-3AD203B41FA5}">
                      <a16:colId xmlns:a16="http://schemas.microsoft.com/office/drawing/2014/main" val="20000"/>
                    </a:ext>
                  </a:extLst>
                </a:gridCol>
                <a:gridCol w="2641599">
                  <a:extLst>
                    <a:ext uri="{9D8B030D-6E8A-4147-A177-3AD203B41FA5}">
                      <a16:colId xmlns:a16="http://schemas.microsoft.com/office/drawing/2014/main" val="20001"/>
                    </a:ext>
                  </a:extLst>
                </a:gridCol>
                <a:gridCol w="2641599">
                  <a:extLst>
                    <a:ext uri="{9D8B030D-6E8A-4147-A177-3AD203B41FA5}">
                      <a16:colId xmlns:a16="http://schemas.microsoft.com/office/drawing/2014/main" val="20002"/>
                    </a:ext>
                  </a:extLst>
                </a:gridCol>
                <a:gridCol w="2641599">
                  <a:extLst>
                    <a:ext uri="{9D8B030D-6E8A-4147-A177-3AD203B41FA5}">
                      <a16:colId xmlns:a16="http://schemas.microsoft.com/office/drawing/2014/main" val="3137575978"/>
                    </a:ext>
                  </a:extLst>
                </a:gridCol>
              </a:tblGrid>
              <a:tr h="860392">
                <a:tc>
                  <a:txBody>
                    <a:bodyPr/>
                    <a:lstStyle/>
                    <a:p>
                      <a:r>
                        <a:rPr lang="en-US" sz="1600" b="0" dirty="0">
                          <a:solidFill>
                            <a:schemeClr val="tx2"/>
                          </a:solidFill>
                        </a:rPr>
                        <a:t>Austin</a:t>
                      </a:r>
                    </a:p>
                    <a:p>
                      <a:r>
                        <a:rPr lang="en-US" sz="1000" b="0" dirty="0">
                          <a:solidFill>
                            <a:schemeClr val="tx2"/>
                          </a:solidFill>
                        </a:rPr>
                        <a:t>Terrace 2 Building</a:t>
                      </a:r>
                    </a:p>
                    <a:p>
                      <a:r>
                        <a:rPr lang="en-US" sz="1000" b="0" dirty="0">
                          <a:solidFill>
                            <a:schemeClr val="tx2"/>
                          </a:solidFill>
                        </a:rPr>
                        <a:t>2700 Via Fortuna, Suite 250</a:t>
                      </a:r>
                    </a:p>
                    <a:p>
                      <a:r>
                        <a:rPr lang="en-US" sz="1000" b="0" dirty="0">
                          <a:solidFill>
                            <a:schemeClr val="tx2"/>
                          </a:solidFill>
                        </a:rPr>
                        <a:t>Austin, TX 78746</a:t>
                      </a: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600" b="0" kern="1200" dirty="0">
                          <a:solidFill>
                            <a:schemeClr val="tx2"/>
                          </a:solidFill>
                          <a:latin typeface="+mn-lt"/>
                          <a:ea typeface="+mn-ea"/>
                          <a:cs typeface="+mn-cs"/>
                        </a:rPr>
                        <a:t>Boulder</a:t>
                      </a:r>
                    </a:p>
                    <a:p>
                      <a:r>
                        <a:rPr lang="en-US" sz="1000" b="0" dirty="0">
                          <a:solidFill>
                            <a:schemeClr val="tx2"/>
                          </a:solidFill>
                        </a:rPr>
                        <a:t>1919 14</a:t>
                      </a:r>
                      <a:r>
                        <a:rPr lang="en-US" sz="1000" b="0" baseline="30000" dirty="0">
                          <a:solidFill>
                            <a:schemeClr val="tx2"/>
                          </a:solidFill>
                        </a:rPr>
                        <a:t>th</a:t>
                      </a:r>
                      <a:r>
                        <a:rPr lang="en-US" sz="1000" b="0" dirty="0">
                          <a:solidFill>
                            <a:schemeClr val="tx2"/>
                          </a:solidFill>
                        </a:rPr>
                        <a:t> Street</a:t>
                      </a:r>
                    </a:p>
                    <a:p>
                      <a:r>
                        <a:rPr lang="en-US" sz="1000" b="0" dirty="0">
                          <a:solidFill>
                            <a:schemeClr val="tx2"/>
                          </a:solidFill>
                        </a:rPr>
                        <a:t>Suite 700</a:t>
                      </a:r>
                    </a:p>
                    <a:p>
                      <a:r>
                        <a:rPr lang="en-US" sz="1000" b="0" dirty="0">
                          <a:solidFill>
                            <a:schemeClr val="tx2"/>
                          </a:solidFill>
                        </a:rPr>
                        <a:t>Boulder, CO 80302</a:t>
                      </a: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600" b="0" kern="1200" dirty="0">
                          <a:solidFill>
                            <a:schemeClr val="tx2"/>
                          </a:solidFill>
                          <a:latin typeface="+mn-lt"/>
                          <a:ea typeface="+mn-ea"/>
                          <a:cs typeface="+mn-cs"/>
                        </a:rPr>
                        <a:t>Broomfield</a:t>
                      </a:r>
                    </a:p>
                    <a:p>
                      <a:r>
                        <a:rPr lang="en-US" sz="1000" b="0" dirty="0">
                          <a:solidFill>
                            <a:schemeClr val="tx2"/>
                          </a:solidFill>
                        </a:rPr>
                        <a:t>8300 Arista Place</a:t>
                      </a:r>
                    </a:p>
                    <a:p>
                      <a:r>
                        <a:rPr lang="en-US" sz="1000" b="0" dirty="0">
                          <a:solidFill>
                            <a:schemeClr val="tx2"/>
                          </a:solidFill>
                        </a:rPr>
                        <a:t>Suite 300</a:t>
                      </a:r>
                    </a:p>
                    <a:p>
                      <a:r>
                        <a:rPr lang="en-US" sz="1000" b="0" dirty="0">
                          <a:solidFill>
                            <a:schemeClr val="tx2"/>
                          </a:solidFill>
                        </a:rPr>
                        <a:t>Broomfield, CO 80021</a:t>
                      </a: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600" b="0" kern="1200" dirty="0">
                          <a:solidFill>
                            <a:schemeClr val="tx2"/>
                          </a:solidFill>
                          <a:latin typeface="+mn-lt"/>
                          <a:ea typeface="+mn-ea"/>
                          <a:cs typeface="+mn-cs"/>
                        </a:rPr>
                        <a:t>Chicago</a:t>
                      </a:r>
                    </a:p>
                    <a:p>
                      <a:r>
                        <a:rPr lang="en-US" sz="1000" b="0" dirty="0">
                          <a:solidFill>
                            <a:schemeClr val="tx2"/>
                          </a:solidFill>
                        </a:rPr>
                        <a:t>River Point</a:t>
                      </a:r>
                    </a:p>
                    <a:p>
                      <a:r>
                        <a:rPr lang="en-US" sz="1000" b="0" dirty="0">
                          <a:solidFill>
                            <a:schemeClr val="tx2"/>
                          </a:solidFill>
                        </a:rPr>
                        <a:t>444 West Lake Street, Suite 3200</a:t>
                      </a:r>
                    </a:p>
                    <a:p>
                      <a:r>
                        <a:rPr lang="en-US" sz="1000" b="0" dirty="0">
                          <a:solidFill>
                            <a:schemeClr val="tx2"/>
                          </a:solidFill>
                        </a:rPr>
                        <a:t>Chicago, IL 60606</a:t>
                      </a: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60392">
                <a:tc>
                  <a:txBody>
                    <a:bodyPr/>
                    <a:lstStyle/>
                    <a:p>
                      <a:pPr marL="0" algn="l" defTabSz="914400" rtl="0" eaLnBrk="1" latinLnBrk="0" hangingPunct="1"/>
                      <a:r>
                        <a:rPr lang="en-US" sz="1600" b="0" kern="1200" dirty="0">
                          <a:solidFill>
                            <a:schemeClr val="tx2"/>
                          </a:solidFill>
                          <a:latin typeface="+mn-lt"/>
                          <a:ea typeface="+mn-ea"/>
                          <a:cs typeface="+mn-cs"/>
                        </a:rPr>
                        <a:t>Cottonwood</a:t>
                      </a:r>
                      <a:r>
                        <a:rPr lang="en-US" sz="1600" b="0" kern="1200" baseline="0" dirty="0">
                          <a:solidFill>
                            <a:schemeClr val="tx2"/>
                          </a:solidFill>
                          <a:latin typeface="+mn-lt"/>
                          <a:ea typeface="+mn-ea"/>
                          <a:cs typeface="+mn-cs"/>
                        </a:rPr>
                        <a:t> Heights</a:t>
                      </a:r>
                      <a:endParaRPr lang="en-US" sz="1600" b="0" kern="1200" dirty="0">
                        <a:solidFill>
                          <a:schemeClr val="tx2"/>
                        </a:solidFill>
                        <a:latin typeface="+mn-lt"/>
                        <a:ea typeface="+mn-ea"/>
                        <a:cs typeface="+mn-cs"/>
                      </a:endParaRPr>
                    </a:p>
                    <a:p>
                      <a:r>
                        <a:rPr lang="en-US" sz="1000" b="0" kern="1200" dirty="0">
                          <a:solidFill>
                            <a:schemeClr val="tx2"/>
                          </a:solidFill>
                          <a:latin typeface="+mn-lt"/>
                          <a:ea typeface="+mn-ea"/>
                          <a:cs typeface="+mn-cs"/>
                        </a:rPr>
                        <a:t>2750 East Cottonwood Parkway</a:t>
                      </a:r>
                    </a:p>
                    <a:p>
                      <a:r>
                        <a:rPr lang="en-US" sz="1000" b="0" kern="1200" dirty="0">
                          <a:solidFill>
                            <a:schemeClr val="tx2"/>
                          </a:solidFill>
                          <a:latin typeface="+mn-lt"/>
                          <a:ea typeface="+mn-ea"/>
                          <a:cs typeface="+mn-cs"/>
                        </a:rPr>
                        <a:t>Suite 560</a:t>
                      </a:r>
                    </a:p>
                    <a:p>
                      <a:r>
                        <a:rPr lang="en-US" sz="1000" b="0" kern="1200" dirty="0">
                          <a:solidFill>
                            <a:schemeClr val="tx2"/>
                          </a:solidFill>
                          <a:latin typeface="+mn-lt"/>
                          <a:ea typeface="+mn-ea"/>
                          <a:cs typeface="+mn-cs"/>
                        </a:rPr>
                        <a:t>Cottonwood Heights, UT 84121</a:t>
                      </a: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600" b="0" kern="1200" dirty="0">
                          <a:solidFill>
                            <a:schemeClr val="tx2"/>
                          </a:solidFill>
                          <a:latin typeface="+mn-lt"/>
                          <a:ea typeface="+mn-ea"/>
                          <a:cs typeface="+mn-cs"/>
                        </a:rPr>
                        <a:t>Denver</a:t>
                      </a:r>
                    </a:p>
                    <a:p>
                      <a:pPr marL="0" algn="l" defTabSz="914400" rtl="0" eaLnBrk="1" latinLnBrk="0" hangingPunct="1"/>
                      <a:r>
                        <a:rPr lang="en-US" sz="1000" b="0" kern="1200" dirty="0">
                          <a:solidFill>
                            <a:schemeClr val="tx2"/>
                          </a:solidFill>
                          <a:latin typeface="+mn-lt"/>
                          <a:ea typeface="+mn-ea"/>
                          <a:cs typeface="+mn-cs"/>
                        </a:rPr>
                        <a:t>1776 Lincoln Street</a:t>
                      </a:r>
                    </a:p>
                    <a:p>
                      <a:pPr marL="0" algn="l" defTabSz="914400" rtl="0" eaLnBrk="1" latinLnBrk="0" hangingPunct="1"/>
                      <a:r>
                        <a:rPr lang="en-US" sz="1000" b="0" kern="1200" dirty="0">
                          <a:solidFill>
                            <a:schemeClr val="tx2"/>
                          </a:solidFill>
                          <a:latin typeface="+mn-lt"/>
                          <a:ea typeface="+mn-ea"/>
                          <a:cs typeface="+mn-cs"/>
                        </a:rPr>
                        <a:t>Suite 1100</a:t>
                      </a:r>
                    </a:p>
                    <a:p>
                      <a:pPr marL="0" algn="l" defTabSz="914400" rtl="0" eaLnBrk="1" latinLnBrk="0" hangingPunct="1"/>
                      <a:r>
                        <a:rPr lang="en-US" sz="1000" b="0" kern="1200" dirty="0">
                          <a:solidFill>
                            <a:schemeClr val="tx2"/>
                          </a:solidFill>
                          <a:latin typeface="+mn-lt"/>
                          <a:ea typeface="+mn-ea"/>
                          <a:cs typeface="+mn-cs"/>
                        </a:rPr>
                        <a:t>Denver, CO 80203</a:t>
                      </a: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600" b="0" kern="1200" dirty="0">
                          <a:solidFill>
                            <a:schemeClr val="tx2"/>
                          </a:solidFill>
                          <a:latin typeface="+mn-lt"/>
                          <a:ea typeface="+mn-ea"/>
                          <a:cs typeface="+mn-cs"/>
                        </a:rPr>
                        <a:t>Madison</a:t>
                      </a:r>
                    </a:p>
                    <a:p>
                      <a:r>
                        <a:rPr lang="en-US" sz="1000" b="0" dirty="0">
                          <a:solidFill>
                            <a:schemeClr val="tx2"/>
                          </a:solidFill>
                        </a:rPr>
                        <a:t>One South Pinckney Street</a:t>
                      </a:r>
                    </a:p>
                    <a:p>
                      <a:r>
                        <a:rPr lang="en-US" sz="1000" b="0" dirty="0">
                          <a:solidFill>
                            <a:schemeClr val="tx2"/>
                          </a:solidFill>
                        </a:rPr>
                        <a:t>Suite 700</a:t>
                      </a:r>
                    </a:p>
                    <a:p>
                      <a:r>
                        <a:rPr lang="en-US" sz="1000" b="0" dirty="0">
                          <a:solidFill>
                            <a:schemeClr val="tx2"/>
                          </a:solidFill>
                        </a:rPr>
                        <a:t>Madison, WI 53703</a:t>
                      </a: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it-IT" sz="1600" b="0" kern="1200" dirty="0">
                          <a:solidFill>
                            <a:schemeClr val="tx2"/>
                          </a:solidFill>
                          <a:latin typeface="+mn-lt"/>
                          <a:ea typeface="+mn-ea"/>
                          <a:cs typeface="+mn-cs"/>
                        </a:rPr>
                        <a:t>Manitowoc</a:t>
                      </a:r>
                    </a:p>
                    <a:p>
                      <a:r>
                        <a:rPr lang="it-IT" sz="1000" b="0" dirty="0">
                          <a:solidFill>
                            <a:schemeClr val="tx2"/>
                          </a:solidFill>
                        </a:rPr>
                        <a:t>1000 Maritime Drive</a:t>
                      </a:r>
                    </a:p>
                    <a:p>
                      <a:r>
                        <a:rPr lang="it-IT" sz="1000" b="0" dirty="0">
                          <a:solidFill>
                            <a:schemeClr val="tx2"/>
                          </a:solidFill>
                        </a:rPr>
                        <a:t>Manitowoc, WI 54220</a:t>
                      </a:r>
                      <a:endParaRPr lang="en-US" sz="1000" b="0" dirty="0">
                        <a:solidFill>
                          <a:schemeClr val="tx2"/>
                        </a:solidFill>
                      </a:endParaRPr>
                    </a:p>
                    <a:p>
                      <a:pPr marL="0" algn="l" defTabSz="914400" rtl="0" eaLnBrk="1" latinLnBrk="0" hangingPunct="1"/>
                      <a:endParaRPr lang="en-US" sz="900" b="0" kern="1200" dirty="0">
                        <a:solidFill>
                          <a:schemeClr val="tx2"/>
                        </a:solidFill>
                        <a:latin typeface="+mn-lt"/>
                        <a:ea typeface="+mn-ea"/>
                        <a:cs typeface="+mn-cs"/>
                      </a:endParaRP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36069">
                <a:tc>
                  <a:txBody>
                    <a:bodyPr/>
                    <a:lstStyle/>
                    <a:p>
                      <a:pPr marL="0" algn="l" defTabSz="914400" rtl="0" eaLnBrk="1" latinLnBrk="0" hangingPunct="1"/>
                      <a:r>
                        <a:rPr lang="it-IT" sz="1600" b="0" kern="1200" dirty="0">
                          <a:solidFill>
                            <a:schemeClr val="tx2"/>
                          </a:solidFill>
                          <a:latin typeface="+mn-lt"/>
                          <a:ea typeface="+mn-ea"/>
                          <a:cs typeface="+mn-cs"/>
                        </a:rPr>
                        <a:t>Milwaukee</a:t>
                      </a:r>
                    </a:p>
                    <a:p>
                      <a:r>
                        <a:rPr lang="it-IT" sz="1000" b="0" dirty="0">
                          <a:solidFill>
                            <a:schemeClr val="tx2"/>
                          </a:solidFill>
                        </a:rPr>
                        <a:t>100 East Wisconsin Avenue</a:t>
                      </a:r>
                    </a:p>
                    <a:p>
                      <a:r>
                        <a:rPr lang="it-IT" sz="1000" b="0" dirty="0">
                          <a:solidFill>
                            <a:schemeClr val="tx2"/>
                          </a:solidFill>
                        </a:rPr>
                        <a:t>Suite 3300</a:t>
                      </a:r>
                    </a:p>
                    <a:p>
                      <a:r>
                        <a:rPr lang="it-IT" sz="1000" b="0" dirty="0">
                          <a:solidFill>
                            <a:schemeClr val="tx2"/>
                          </a:solidFill>
                        </a:rPr>
                        <a:t>Milwaukee, WI 53202</a:t>
                      </a:r>
                      <a:endParaRPr lang="en-US" sz="1000" b="0" dirty="0">
                        <a:solidFill>
                          <a:schemeClr val="tx2"/>
                        </a:solidFill>
                      </a:endParaRP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600" b="0" kern="1200" dirty="0">
                          <a:solidFill>
                            <a:schemeClr val="tx2"/>
                          </a:solidFill>
                          <a:latin typeface="+mn-lt"/>
                          <a:ea typeface="+mn-ea"/>
                          <a:cs typeface="+mn-cs"/>
                        </a:rPr>
                        <a:t>Raleigh</a:t>
                      </a:r>
                    </a:p>
                    <a:p>
                      <a:r>
                        <a:rPr lang="en-US" sz="1000" b="0" kern="1200" dirty="0">
                          <a:solidFill>
                            <a:schemeClr val="tx2"/>
                          </a:solidFill>
                          <a:latin typeface="+mn-lt"/>
                          <a:ea typeface="+mn-ea"/>
                          <a:cs typeface="+mn-cs"/>
                        </a:rPr>
                        <a:t>Atrium at Blue Ridge</a:t>
                      </a:r>
                    </a:p>
                    <a:p>
                      <a:r>
                        <a:rPr lang="en-US" sz="1000" b="0" kern="1200" dirty="0">
                          <a:solidFill>
                            <a:schemeClr val="tx2"/>
                          </a:solidFill>
                          <a:latin typeface="+mn-lt"/>
                          <a:ea typeface="+mn-ea"/>
                          <a:cs typeface="+mn-cs"/>
                        </a:rPr>
                        <a:t>2501 Blue Ridge Road, Suite 390</a:t>
                      </a:r>
                    </a:p>
                    <a:p>
                      <a:r>
                        <a:rPr lang="en-US" sz="1000" b="0" kern="1200" dirty="0">
                          <a:solidFill>
                            <a:schemeClr val="tx2"/>
                          </a:solidFill>
                          <a:latin typeface="+mn-lt"/>
                          <a:ea typeface="+mn-ea"/>
                          <a:cs typeface="+mn-cs"/>
                        </a:rPr>
                        <a:t>Raleigh, NC 27607</a:t>
                      </a: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600" b="0" kern="1200" dirty="0">
                          <a:solidFill>
                            <a:schemeClr val="tx2"/>
                          </a:solidFill>
                          <a:latin typeface="+mn-lt"/>
                          <a:ea typeface="+mn-ea"/>
                          <a:cs typeface="+mn-cs"/>
                        </a:rPr>
                        <a:t>Salt Lake City</a:t>
                      </a:r>
                    </a:p>
                    <a:p>
                      <a:r>
                        <a:rPr lang="en-US" sz="1000" b="0" kern="1200" dirty="0">
                          <a:solidFill>
                            <a:schemeClr val="tx2"/>
                          </a:solidFill>
                          <a:latin typeface="+mn-lt"/>
                          <a:ea typeface="+mn-ea"/>
                          <a:cs typeface="+mn-cs"/>
                        </a:rPr>
                        <a:t>170 South Main Street </a:t>
                      </a:r>
                      <a:br>
                        <a:rPr lang="en-US" sz="1000" b="0" kern="1200" dirty="0">
                          <a:solidFill>
                            <a:schemeClr val="tx2"/>
                          </a:solidFill>
                          <a:latin typeface="+mn-lt"/>
                          <a:ea typeface="+mn-ea"/>
                          <a:cs typeface="+mn-cs"/>
                        </a:rPr>
                      </a:br>
                      <a:r>
                        <a:rPr lang="en-US" sz="1000" b="0" kern="1200" dirty="0">
                          <a:solidFill>
                            <a:schemeClr val="tx2"/>
                          </a:solidFill>
                          <a:latin typeface="+mn-lt"/>
                          <a:ea typeface="+mn-ea"/>
                          <a:cs typeface="+mn-cs"/>
                        </a:rPr>
                        <a:t>Suite 1000</a:t>
                      </a:r>
                      <a:br>
                        <a:rPr lang="en-US" sz="1000" b="0" kern="1200" dirty="0">
                          <a:solidFill>
                            <a:schemeClr val="tx2"/>
                          </a:solidFill>
                          <a:latin typeface="+mn-lt"/>
                          <a:ea typeface="+mn-ea"/>
                          <a:cs typeface="+mn-cs"/>
                        </a:rPr>
                      </a:br>
                      <a:r>
                        <a:rPr lang="en-US" sz="1000" b="0" kern="1200" dirty="0">
                          <a:solidFill>
                            <a:schemeClr val="tx2"/>
                          </a:solidFill>
                          <a:latin typeface="+mn-lt"/>
                          <a:ea typeface="+mn-ea"/>
                          <a:cs typeface="+mn-cs"/>
                        </a:rPr>
                        <a:t>Salt Lake City, UT 84101</a:t>
                      </a: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2"/>
                          </a:solidFill>
                          <a:latin typeface="+mn-lt"/>
                          <a:ea typeface="+mn-ea"/>
                          <a:cs typeface="+mn-cs"/>
                        </a:rPr>
                        <a:t>Washington, D.C.</a:t>
                      </a:r>
                    </a:p>
                    <a:p>
                      <a:r>
                        <a:rPr lang="en-US" sz="1000" b="0" dirty="0">
                          <a:solidFill>
                            <a:schemeClr val="tx2"/>
                          </a:solidFill>
                        </a:rPr>
                        <a:t>The Wharf</a:t>
                      </a:r>
                    </a:p>
                    <a:p>
                      <a:r>
                        <a:rPr lang="en-US" sz="1000" b="0" dirty="0">
                          <a:solidFill>
                            <a:schemeClr val="tx2"/>
                          </a:solidFill>
                        </a:rPr>
                        <a:t>1000</a:t>
                      </a:r>
                      <a:r>
                        <a:rPr lang="en-US" sz="1000" b="0" baseline="0" dirty="0">
                          <a:solidFill>
                            <a:schemeClr val="tx2"/>
                          </a:solidFill>
                        </a:rPr>
                        <a:t> Maine Avenue SW, Suite 400</a:t>
                      </a:r>
                      <a:endParaRPr lang="en-US" sz="1000" b="0" dirty="0">
                        <a:solidFill>
                          <a:schemeClr val="tx2"/>
                        </a:solidFill>
                      </a:endParaRPr>
                    </a:p>
                    <a:p>
                      <a:r>
                        <a:rPr lang="en-US" sz="1000" b="0" dirty="0">
                          <a:solidFill>
                            <a:schemeClr val="tx2"/>
                          </a:solidFill>
                        </a:rPr>
                        <a:t>Washington, D.C. 20024</a:t>
                      </a: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9307">
                <a:tc>
                  <a:txBody>
                    <a:bodyPr/>
                    <a:lstStyle/>
                    <a:p>
                      <a:pPr marL="0" algn="l" defTabSz="914400" rtl="0" eaLnBrk="1" latinLnBrk="0" hangingPunct="1"/>
                      <a:r>
                        <a:rPr lang="en-US" sz="1600" b="0" kern="1200" dirty="0">
                          <a:solidFill>
                            <a:schemeClr val="tx2"/>
                          </a:solidFill>
                          <a:latin typeface="+mn-lt"/>
                          <a:ea typeface="+mn-ea"/>
                          <a:cs typeface="+mn-cs"/>
                        </a:rPr>
                        <a:t>Waukesha</a:t>
                      </a:r>
                    </a:p>
                    <a:p>
                      <a:r>
                        <a:rPr lang="en-US" sz="1000" b="0" dirty="0">
                          <a:solidFill>
                            <a:schemeClr val="tx2"/>
                          </a:solidFill>
                        </a:rPr>
                        <a:t>Two Riverwood Place</a:t>
                      </a:r>
                    </a:p>
                    <a:p>
                      <a:r>
                        <a:rPr lang="en-US" sz="1000" b="0" dirty="0">
                          <a:solidFill>
                            <a:schemeClr val="tx2"/>
                          </a:solidFill>
                        </a:rPr>
                        <a:t>N19 W24133 Riverwood Drive,</a:t>
                      </a:r>
                      <a:r>
                        <a:rPr lang="en-US" sz="1000" b="0" baseline="0" dirty="0">
                          <a:solidFill>
                            <a:schemeClr val="tx2"/>
                          </a:solidFill>
                        </a:rPr>
                        <a:t> </a:t>
                      </a:r>
                      <a:r>
                        <a:rPr lang="en-US" sz="1000" b="0" dirty="0">
                          <a:solidFill>
                            <a:schemeClr val="tx2"/>
                          </a:solidFill>
                        </a:rPr>
                        <a:t>Suite 200</a:t>
                      </a:r>
                    </a:p>
                    <a:p>
                      <a:r>
                        <a:rPr lang="en-US" sz="1000" b="0" dirty="0">
                          <a:solidFill>
                            <a:schemeClr val="tx2"/>
                          </a:solidFill>
                        </a:rPr>
                        <a:t>Waukesha, WI 53188</a:t>
                      </a:r>
                    </a:p>
                    <a:p>
                      <a:pPr marL="0" algn="l" defTabSz="914400" rtl="0" eaLnBrk="1" latinLnBrk="0" hangingPunct="1"/>
                      <a:endParaRPr lang="en-US" sz="900" b="0" kern="1200" dirty="0">
                        <a:solidFill>
                          <a:schemeClr val="tx2"/>
                        </a:solidFill>
                        <a:latin typeface="+mn-lt"/>
                        <a:ea typeface="+mn-ea"/>
                        <a:cs typeface="+mn-cs"/>
                      </a:endParaRP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900" b="0" kern="1200" dirty="0">
                        <a:solidFill>
                          <a:schemeClr val="tx2"/>
                        </a:solidFill>
                        <a:latin typeface="+mn-lt"/>
                        <a:ea typeface="+mn-ea"/>
                        <a:cs typeface="+mn-cs"/>
                      </a:endParaRP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dirty="0">
                        <a:solidFill>
                          <a:schemeClr val="tx2"/>
                        </a:solidFill>
                      </a:endParaRP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b="0" dirty="0">
                        <a:solidFill>
                          <a:schemeClr val="tx2"/>
                        </a:solidFill>
                      </a:endParaRP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Rectangle 5"/>
          <p:cNvSpPr>
            <a:spLocks noGrp="1" noChangeArrowheads="1"/>
          </p:cNvSpPr>
          <p:nvPr>
            <p:ph type="ftr" sz="quarter" idx="3"/>
          </p:nvPr>
        </p:nvSpPr>
        <p:spPr bwMode="auto">
          <a:xfrm>
            <a:off x="812800" y="6282559"/>
            <a:ext cx="883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800">
                <a:solidFill>
                  <a:schemeClr val="bg1"/>
                </a:solidFill>
                <a:latin typeface="+mn-lt"/>
              </a:defRPr>
            </a:lvl1pPr>
          </a:lstStyle>
          <a:p>
            <a:endParaRPr lang="en-US"/>
          </a:p>
        </p:txBody>
      </p:sp>
    </p:spTree>
    <p:extLst>
      <p:ext uri="{BB962C8B-B14F-4D97-AF65-F5344CB8AC3E}">
        <p14:creationId xmlns:p14="http://schemas.microsoft.com/office/powerpoint/2010/main" val="1671071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estions End Slide 2 -  MBF">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7594"/>
          <a:stretch/>
        </p:blipFill>
        <p:spPr>
          <a:xfrm>
            <a:off x="3200400" y="2286000"/>
            <a:ext cx="4902193" cy="3361508"/>
          </a:xfrm>
          <a:prstGeom prst="rect">
            <a:avLst/>
          </a:prstGeom>
        </p:spPr>
      </p:pic>
      <p:sp>
        <p:nvSpPr>
          <p:cNvPr id="2" name="Title 1"/>
          <p:cNvSpPr>
            <a:spLocks noGrp="1"/>
          </p:cNvSpPr>
          <p:nvPr>
            <p:ph type="title" hasCustomPrompt="1"/>
          </p:nvPr>
        </p:nvSpPr>
        <p:spPr/>
        <p:txBody>
          <a:bodyPr/>
          <a:lstStyle>
            <a:lvl1pPr>
              <a:defRPr/>
            </a:lvl1pPr>
          </a:lstStyle>
          <a:p>
            <a:r>
              <a:rPr lang="en-US" dirty="0"/>
              <a:t>Click to add Alternate End Slide Title 2 (i.e. Questions)</a:t>
            </a:r>
          </a:p>
        </p:txBody>
      </p:sp>
      <p:sp>
        <p:nvSpPr>
          <p:cNvPr id="5" name="Rectangle 5"/>
          <p:cNvSpPr>
            <a:spLocks noGrp="1" noChangeArrowheads="1"/>
          </p:cNvSpPr>
          <p:nvPr>
            <p:ph type="ftr" sz="quarter" idx="3"/>
          </p:nvPr>
        </p:nvSpPr>
        <p:spPr bwMode="auto">
          <a:xfrm>
            <a:off x="812800" y="6282559"/>
            <a:ext cx="883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800">
                <a:solidFill>
                  <a:schemeClr val="bg1"/>
                </a:solidFill>
                <a:latin typeface="+mn-lt"/>
              </a:defRPr>
            </a:lvl1pPr>
          </a:lstStyle>
          <a:p>
            <a:endParaRPr lang="en-US"/>
          </a:p>
        </p:txBody>
      </p:sp>
    </p:spTree>
    <p:extLst>
      <p:ext uri="{BB962C8B-B14F-4D97-AF65-F5344CB8AC3E}">
        <p14:creationId xmlns:p14="http://schemas.microsoft.com/office/powerpoint/2010/main" val="2937335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876DF-9C5D-4421-AB77-086ED70A6E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BDCAEC-31FD-4301-ABDE-19CD3996D6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0AD36C-A62F-4CD4-85B2-FE944249A3C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144C8A-ABA1-4B3D-A9E8-0633072E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193ED-8E72-4E07-BF22-419502B516BE}"/>
              </a:ext>
            </a:extLst>
          </p:cNvPr>
          <p:cNvSpPr>
            <a:spLocks noGrp="1"/>
          </p:cNvSpPr>
          <p:nvPr>
            <p:ph type="sldNum" sz="quarter" idx="12"/>
          </p:nvPr>
        </p:nvSpPr>
        <p:spPr/>
        <p:txBody>
          <a:bodyPr/>
          <a:lstStyle/>
          <a:p>
            <a:fld id="{DD61360D-B5C1-4361-A443-595835F748B1}" type="slidenum">
              <a:rPr lang="en-US" smtClean="0"/>
              <a:t>‹#›</a:t>
            </a:fld>
            <a:endParaRPr lang="en-US"/>
          </a:p>
        </p:txBody>
      </p:sp>
    </p:spTree>
    <p:extLst>
      <p:ext uri="{BB962C8B-B14F-4D97-AF65-F5344CB8AC3E}">
        <p14:creationId xmlns:p14="http://schemas.microsoft.com/office/powerpoint/2010/main" val="3638301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 Co-branded ">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10" name="Text Placeholder 3"/>
          <p:cNvSpPr>
            <a:spLocks noGrp="1"/>
          </p:cNvSpPr>
          <p:nvPr>
            <p:ph type="body" sz="quarter" idx="12" hasCustomPrompt="1"/>
          </p:nvPr>
        </p:nvSpPr>
        <p:spPr>
          <a:xfrm>
            <a:off x="1117603" y="6286500"/>
            <a:ext cx="10238316" cy="228600"/>
          </a:xfrm>
        </p:spPr>
        <p:txBody>
          <a:bodyPr/>
          <a:lstStyle>
            <a:lvl1pPr marL="0" indent="0" algn="l">
              <a:buNone/>
              <a:defRPr sz="1200" baseline="0">
                <a:solidFill>
                  <a:schemeClr val="bg1"/>
                </a:solidFill>
              </a:defRPr>
            </a:lvl1pPr>
            <a:lvl2pPr marL="284163" indent="0">
              <a:buNone/>
              <a:defRPr/>
            </a:lvl2pPr>
            <a:lvl3pPr marL="576263" indent="0">
              <a:buNone/>
              <a:defRPr/>
            </a:lvl3pPr>
            <a:lvl4pPr marL="846137" indent="0">
              <a:buNone/>
              <a:defRPr/>
            </a:lvl4pPr>
            <a:lvl5pPr marL="1139825" indent="0">
              <a:buNone/>
              <a:defRPr/>
            </a:lvl5pPr>
          </a:lstStyle>
          <a:p>
            <a:pPr lvl="0"/>
            <a:r>
              <a:rPr lang="en-US" dirty="0"/>
              <a:t>Click to add Presentation Date (e.g. September 4, 20XX)</a:t>
            </a:r>
          </a:p>
        </p:txBody>
      </p:sp>
      <p:sp>
        <p:nvSpPr>
          <p:cNvPr id="8" name="Picture Placeholder 5"/>
          <p:cNvSpPr>
            <a:spLocks noGrp="1"/>
          </p:cNvSpPr>
          <p:nvPr>
            <p:ph type="pic" sz="quarter" idx="11" hasCustomPrompt="1"/>
          </p:nvPr>
        </p:nvSpPr>
        <p:spPr>
          <a:xfrm>
            <a:off x="7112006" y="990600"/>
            <a:ext cx="3830409" cy="838200"/>
          </a:xfrm>
          <a:prstGeom prst="rect">
            <a:avLst/>
          </a:prstGeom>
        </p:spPr>
        <p:txBody>
          <a:bodyPr/>
          <a:lstStyle>
            <a:lvl1pPr marL="0" indent="0" algn="l">
              <a:buNone/>
              <a:defRPr baseline="0">
                <a:solidFill>
                  <a:schemeClr val="tx2"/>
                </a:solidFill>
              </a:defRPr>
            </a:lvl1pPr>
          </a:lstStyle>
          <a:p>
            <a:r>
              <a:rPr lang="en-US" dirty="0"/>
              <a:t>Click to insert co-host logo</a:t>
            </a:r>
          </a:p>
        </p:txBody>
      </p:sp>
      <p:sp>
        <p:nvSpPr>
          <p:cNvPr id="11" name="Rectangle 2"/>
          <p:cNvSpPr>
            <a:spLocks noGrp="1" noChangeArrowheads="1"/>
          </p:cNvSpPr>
          <p:nvPr>
            <p:ph type="ctrTitle" hasCustomPrompt="1"/>
          </p:nvPr>
        </p:nvSpPr>
        <p:spPr>
          <a:xfrm>
            <a:off x="1117603" y="3013411"/>
            <a:ext cx="10238316" cy="533400"/>
          </a:xfrm>
        </p:spPr>
        <p:txBody>
          <a:bodyPr/>
          <a:lstStyle>
            <a:lvl1pPr algn="l">
              <a:lnSpc>
                <a:spcPct val="90000"/>
              </a:lnSpc>
              <a:defRPr sz="3600" baseline="0">
                <a:solidFill>
                  <a:schemeClr val="tx2"/>
                </a:solidFill>
              </a:defRPr>
            </a:lvl1pPr>
          </a:lstStyle>
          <a:p>
            <a:pPr lvl="0"/>
            <a:r>
              <a:rPr lang="en-US" noProof="0" dirty="0"/>
              <a:t>Click to Add Presentation Title</a:t>
            </a:r>
          </a:p>
        </p:txBody>
      </p:sp>
      <p:sp>
        <p:nvSpPr>
          <p:cNvPr id="12" name="Rectangle 3"/>
          <p:cNvSpPr>
            <a:spLocks noGrp="1" noChangeArrowheads="1"/>
          </p:cNvSpPr>
          <p:nvPr>
            <p:ph type="subTitle" idx="1" hasCustomPrompt="1"/>
          </p:nvPr>
        </p:nvSpPr>
        <p:spPr>
          <a:xfrm>
            <a:off x="1117606" y="4495800"/>
            <a:ext cx="10238313" cy="1219200"/>
          </a:xfrm>
        </p:spPr>
        <p:txBody>
          <a:bodyPr/>
          <a:lstStyle>
            <a:lvl1pPr marL="0" indent="0" algn="l">
              <a:lnSpc>
                <a:spcPct val="100000"/>
              </a:lnSpc>
              <a:spcBef>
                <a:spcPts val="0"/>
              </a:spcBef>
              <a:buFont typeface="Wingdings" charset="2"/>
              <a:buNone/>
              <a:defRPr sz="2000" baseline="0">
                <a:solidFill>
                  <a:schemeClr val="tx2"/>
                </a:solidFill>
                <a:latin typeface="Arial" panose="020B0604020202020204" pitchFamily="34" charset="0"/>
                <a:cs typeface="Arial" panose="020B0604020202020204" pitchFamily="34" charset="0"/>
              </a:defRPr>
            </a:lvl1pPr>
          </a:lstStyle>
          <a:p>
            <a:pPr lvl="0"/>
            <a:r>
              <a:rPr lang="en-US" noProof="0" dirty="0"/>
              <a:t>Click to Add Presenter Name(s)</a:t>
            </a:r>
            <a:br>
              <a:rPr lang="en-US" noProof="0" dirty="0"/>
            </a:br>
            <a:r>
              <a:rPr lang="en-US" noProof="0" dirty="0"/>
              <a:t>(Include full name with middle initial)</a:t>
            </a:r>
          </a:p>
        </p:txBody>
      </p:sp>
      <p:pic>
        <p:nvPicPr>
          <p:cNvPr id="13" name="Picture 2"/>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07519" y="1005465"/>
            <a:ext cx="2742813" cy="82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81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Of Contents - Co-bran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2" name="Title 1"/>
          <p:cNvSpPr>
            <a:spLocks noGrp="1"/>
          </p:cNvSpPr>
          <p:nvPr>
            <p:ph type="title" hasCustomPrompt="1"/>
          </p:nvPr>
        </p:nvSpPr>
        <p:spPr>
          <a:xfrm>
            <a:off x="812800" y="1524000"/>
            <a:ext cx="10566400" cy="381000"/>
          </a:xfrm>
          <a:prstGeom prst="rect">
            <a:avLst/>
          </a:prstGeom>
        </p:spPr>
        <p:txBody>
          <a:bodyPr/>
          <a:lstStyle>
            <a:lvl1pPr>
              <a:defRPr baseline="0">
                <a:solidFill>
                  <a:schemeClr val="tx2"/>
                </a:solidFill>
              </a:defRPr>
            </a:lvl1pPr>
          </a:lstStyle>
          <a:p>
            <a:r>
              <a:rPr lang="en-US" dirty="0"/>
              <a:t>Click to add Overview or Table of Contents Title</a:t>
            </a:r>
          </a:p>
        </p:txBody>
      </p:sp>
      <p:sp>
        <p:nvSpPr>
          <p:cNvPr id="7" name="Content Placeholder 6"/>
          <p:cNvSpPr>
            <a:spLocks noGrp="1"/>
          </p:cNvSpPr>
          <p:nvPr>
            <p:ph sz="quarter" idx="13" hasCustomPrompt="1"/>
          </p:nvPr>
        </p:nvSpPr>
        <p:spPr>
          <a:xfrm>
            <a:off x="812800" y="2133600"/>
            <a:ext cx="10566400" cy="3657600"/>
          </a:xfrm>
          <a:prstGeom prst="rect">
            <a:avLst/>
          </a:prstGeom>
        </p:spPr>
        <p:txBody>
          <a:bodyPr/>
          <a:lstStyle>
            <a:lvl1pPr marL="274320" indent="-274320">
              <a:buClr>
                <a:schemeClr val="tx2"/>
              </a:buClr>
              <a:buFont typeface="+mj-lt"/>
              <a:buAutoNum type="arabicPeriod"/>
              <a:defRPr b="1">
                <a:solidFill>
                  <a:schemeClr val="tx2"/>
                </a:solidFill>
              </a:defRPr>
            </a:lvl1pPr>
            <a:lvl2pPr marL="502920" indent="-228600">
              <a:buFont typeface="Arial" panose="020B0604020202020204" pitchFamily="34" charset="0"/>
              <a:buChar char="•"/>
              <a:defRPr b="0"/>
            </a:lvl2pPr>
            <a:lvl3pPr marL="685800" indent="-182880">
              <a:buFont typeface="Arial" panose="020B0604020202020204" pitchFamily="34" charset="0"/>
              <a:buChar char="-"/>
              <a:defRPr/>
            </a:lvl3pPr>
            <a:lvl4pPr marL="868680" indent="-182880">
              <a:buFont typeface="Arial" panose="020B0604020202020204" pitchFamily="34" charset="0"/>
              <a:buChar char="•"/>
              <a:defRPr/>
            </a:lvl4pPr>
            <a:lvl5pPr marL="1051560" indent="-182880">
              <a:buFont typeface="Arial" panose="020B0604020202020204" pitchFamily="34" charset="0"/>
              <a:buChar char="-"/>
              <a:defRPr/>
            </a:lvl5pPr>
          </a:lstStyle>
          <a:p>
            <a:pPr lvl="0"/>
            <a:r>
              <a:rPr lang="en-US" dirty="0"/>
              <a:t>Click to add Section 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5"/>
          <p:cNvSpPr txBox="1">
            <a:spLocks/>
          </p:cNvSpPr>
          <p:nvPr/>
        </p:nvSpPr>
        <p:spPr>
          <a:xfrm>
            <a:off x="8636000" y="685806"/>
            <a:ext cx="2743200" cy="523875"/>
          </a:xfrm>
          <a:prstGeom prst="rect">
            <a:avLst/>
          </a:prstGeom>
        </p:spPr>
        <p:txBody>
          <a:bodyPr/>
          <a:lstStyle>
            <a:lvl1pPr marL="0" indent="0" algn="l" rtl="0" eaLnBrk="1" fontAlgn="base" hangingPunct="1">
              <a:spcBef>
                <a:spcPts val="300"/>
              </a:spcBef>
              <a:spcAft>
                <a:spcPct val="0"/>
              </a:spcAft>
              <a:buClr>
                <a:schemeClr val="accent2"/>
              </a:buClr>
              <a:buFont typeface="Arial" panose="020B0604020202020204" pitchFamily="34" charset="0"/>
              <a:buNone/>
              <a:defRPr sz="1800" baseline="0">
                <a:solidFill>
                  <a:schemeClr val="tx2"/>
                </a:solidFill>
                <a:latin typeface="+mn-lt"/>
                <a:ea typeface="+mn-ea"/>
                <a:cs typeface="+mn-cs"/>
              </a:defRPr>
            </a:lvl1pPr>
            <a:lvl2pPr marL="457200" indent="-228600" algn="l" rtl="0" eaLnBrk="1" fontAlgn="base" hangingPunct="1">
              <a:spcBef>
                <a:spcPts val="300"/>
              </a:spcBef>
              <a:spcAft>
                <a:spcPct val="0"/>
              </a:spcAft>
              <a:buClr>
                <a:schemeClr val="accent2"/>
              </a:buClr>
              <a:buFont typeface="Arial" panose="020B0604020202020204" pitchFamily="34" charset="0"/>
              <a:buChar char="-"/>
              <a:defRPr sz="1600">
                <a:solidFill>
                  <a:schemeClr val="tx2"/>
                </a:solidFill>
                <a:latin typeface="+mn-lt"/>
              </a:defRPr>
            </a:lvl2pPr>
            <a:lvl3pPr marL="640080" indent="-182880" algn="l" rtl="0" eaLnBrk="1" fontAlgn="base" hangingPunct="1">
              <a:spcBef>
                <a:spcPct val="20000"/>
              </a:spcBef>
              <a:spcAft>
                <a:spcPct val="0"/>
              </a:spcAft>
              <a:buClr>
                <a:schemeClr val="accent2"/>
              </a:buClr>
              <a:buFont typeface="Arial" panose="020B0604020202020204" pitchFamily="34" charset="0"/>
              <a:buChar char="•"/>
              <a:defRPr sz="1200">
                <a:solidFill>
                  <a:schemeClr val="tx2"/>
                </a:solidFill>
                <a:latin typeface="+mn-lt"/>
              </a:defRPr>
            </a:lvl3pPr>
            <a:lvl4pPr marL="850392" indent="-182880" algn="l" rtl="0" eaLnBrk="1" fontAlgn="base" hangingPunct="1">
              <a:spcBef>
                <a:spcPct val="20000"/>
              </a:spcBef>
              <a:spcAft>
                <a:spcPct val="0"/>
              </a:spcAft>
              <a:buClr>
                <a:schemeClr val="accent2"/>
              </a:buClr>
              <a:buFont typeface="Arial" panose="020B0604020202020204" pitchFamily="34" charset="0"/>
              <a:buChar char="-"/>
              <a:defRPr sz="1050">
                <a:solidFill>
                  <a:schemeClr val="tx2"/>
                </a:solidFill>
                <a:latin typeface="+mn-lt"/>
              </a:defRPr>
            </a:lvl4pPr>
            <a:lvl5pPr marL="987552" indent="-137160" algn="l" rtl="0" eaLnBrk="1" fontAlgn="base" hangingPunct="1">
              <a:spcBef>
                <a:spcPct val="20000"/>
              </a:spcBef>
              <a:spcAft>
                <a:spcPct val="0"/>
              </a:spcAft>
              <a:buClr>
                <a:schemeClr val="accent2"/>
              </a:buClr>
              <a:buFont typeface="Arial" panose="020B0604020202020204" pitchFamily="34" charset="0"/>
              <a:buChar char="•"/>
              <a:defRPr sz="1000">
                <a:solidFill>
                  <a:schemeClr val="tx2"/>
                </a:solidFill>
                <a:latin typeface="+mn-lt"/>
              </a:defRPr>
            </a:lvl5pPr>
            <a:lvl6pPr marL="25146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6pPr>
            <a:lvl7pPr marL="29718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7pPr>
            <a:lvl8pPr marL="34290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8pPr>
            <a:lvl9pPr marL="38862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9pPr>
          </a:lstStyle>
          <a:p>
            <a:endParaRPr lang="en-US" sz="1800" kern="0" dirty="0"/>
          </a:p>
        </p:txBody>
      </p:sp>
      <p:sp>
        <p:nvSpPr>
          <p:cNvPr id="4" name="Picture Placeholder 3"/>
          <p:cNvSpPr>
            <a:spLocks noGrp="1"/>
          </p:cNvSpPr>
          <p:nvPr>
            <p:ph type="pic" sz="quarter" idx="14" hasCustomPrompt="1"/>
          </p:nvPr>
        </p:nvSpPr>
        <p:spPr>
          <a:xfrm>
            <a:off x="8636000" y="685806"/>
            <a:ext cx="2743200" cy="523875"/>
          </a:xfrm>
          <a:prstGeom prst="rect">
            <a:avLst/>
          </a:prstGeom>
        </p:spPr>
        <p:txBody>
          <a:bodyPr/>
          <a:lstStyle>
            <a:lvl1pPr marL="0" marR="0" indent="0" algn="l" defTabSz="914400" rtl="0" eaLnBrk="1" fontAlgn="base" latinLnBrk="0" hangingPunct="1">
              <a:lnSpc>
                <a:spcPct val="100000"/>
              </a:lnSpc>
              <a:spcBef>
                <a:spcPts val="300"/>
              </a:spcBef>
              <a:spcAft>
                <a:spcPct val="0"/>
              </a:spcAft>
              <a:buClr>
                <a:schemeClr val="accent2"/>
              </a:buClr>
              <a:buSzTx/>
              <a:buFont typeface="Arial" panose="020B0604020202020204" pitchFamily="34" charset="0"/>
              <a:buNone/>
              <a:tabLst/>
              <a:defRPr sz="1200"/>
            </a:lvl1pPr>
          </a:lstStyle>
          <a:p>
            <a:r>
              <a:rPr lang="en-US" kern="0" dirty="0"/>
              <a:t>Click to insert co-host logo</a:t>
            </a:r>
          </a:p>
        </p:txBody>
      </p:sp>
      <p:sp>
        <p:nvSpPr>
          <p:cNvPr id="11" name="Footer Placeholder 2"/>
          <p:cNvSpPr>
            <a:spLocks noGrp="1"/>
          </p:cNvSpPr>
          <p:nvPr>
            <p:ph type="ftr" sz="quarter" idx="11"/>
          </p:nvPr>
        </p:nvSpPr>
        <p:spPr>
          <a:xfrm>
            <a:off x="812800" y="6282559"/>
            <a:ext cx="8839200" cy="228600"/>
          </a:xfrm>
        </p:spPr>
        <p:txBody>
          <a:bodyPr/>
          <a:lstStyle>
            <a:lvl1pPr>
              <a:defRPr/>
            </a:lvl1pPr>
          </a:lstStyle>
          <a:p>
            <a:endParaRPr lang="en-US" dirty="0"/>
          </a:p>
        </p:txBody>
      </p:sp>
      <p:sp>
        <p:nvSpPr>
          <p:cNvPr id="12" name="Slide Number Placeholder 3"/>
          <p:cNvSpPr>
            <a:spLocks noGrp="1"/>
          </p:cNvSpPr>
          <p:nvPr>
            <p:ph type="sldNum" sz="quarter" idx="12"/>
          </p:nvPr>
        </p:nvSpPr>
        <p:spPr>
          <a:xfrm>
            <a:off x="10160000" y="6282559"/>
            <a:ext cx="1219200" cy="228600"/>
          </a:xfrm>
        </p:spPr>
        <p:txBody>
          <a:bodyPr/>
          <a:lstStyle>
            <a:lvl1pPr>
              <a:defRPr/>
            </a:lvl1pPr>
          </a:lstStyle>
          <a:p>
            <a:fld id="{3F775162-CBDB-402E-820D-73F9FCEF788D}" type="slidenum">
              <a:rPr lang="en-US" smtClean="0"/>
              <a:t>‹#›</a:t>
            </a:fld>
            <a:endParaRPr lang="en-US" dirty="0"/>
          </a:p>
        </p:txBody>
      </p:sp>
    </p:spTree>
    <p:extLst>
      <p:ext uri="{BB962C8B-B14F-4D97-AF65-F5344CB8AC3E}">
        <p14:creationId xmlns:p14="http://schemas.microsoft.com/office/powerpoint/2010/main" val="3612286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mp; Content - Co-bran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2" name="Title 1"/>
          <p:cNvSpPr>
            <a:spLocks noGrp="1"/>
          </p:cNvSpPr>
          <p:nvPr>
            <p:ph type="title" hasCustomPrompt="1"/>
          </p:nvPr>
        </p:nvSpPr>
        <p:spPr>
          <a:xfrm>
            <a:off x="812800" y="1524000"/>
            <a:ext cx="10566400" cy="381000"/>
          </a:xfrm>
          <a:prstGeom prst="rect">
            <a:avLst/>
          </a:prstGeom>
        </p:spPr>
        <p:txBody>
          <a:bodyPr/>
          <a:lstStyle>
            <a:lvl1pPr>
              <a:defRPr/>
            </a:lvl1pPr>
          </a:lstStyle>
          <a:p>
            <a:r>
              <a:rPr lang="en-US" dirty="0"/>
              <a:t>Click to Add Slide Title</a:t>
            </a:r>
          </a:p>
        </p:txBody>
      </p:sp>
      <p:sp>
        <p:nvSpPr>
          <p:cNvPr id="9" name="Content Placeholder 8"/>
          <p:cNvSpPr>
            <a:spLocks noGrp="1"/>
          </p:cNvSpPr>
          <p:nvPr>
            <p:ph sz="quarter" idx="14"/>
          </p:nvPr>
        </p:nvSpPr>
        <p:spPr>
          <a:xfrm>
            <a:off x="812800" y="2133600"/>
            <a:ext cx="10566400" cy="3657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3"/>
          <p:cNvSpPr>
            <a:spLocks noGrp="1"/>
          </p:cNvSpPr>
          <p:nvPr>
            <p:ph type="pic" sz="quarter" idx="15" hasCustomPrompt="1"/>
          </p:nvPr>
        </p:nvSpPr>
        <p:spPr>
          <a:xfrm>
            <a:off x="8636000" y="685806"/>
            <a:ext cx="2743200" cy="523875"/>
          </a:xfrm>
          <a:prstGeom prst="rect">
            <a:avLst/>
          </a:prstGeom>
        </p:spPr>
        <p:txBody>
          <a:bodyPr/>
          <a:lstStyle>
            <a:lvl1pPr marL="0" marR="0" indent="0" algn="l" defTabSz="914400" rtl="0" eaLnBrk="1" fontAlgn="base" latinLnBrk="0" hangingPunct="1">
              <a:lnSpc>
                <a:spcPct val="100000"/>
              </a:lnSpc>
              <a:spcBef>
                <a:spcPts val="300"/>
              </a:spcBef>
              <a:spcAft>
                <a:spcPct val="0"/>
              </a:spcAft>
              <a:buClr>
                <a:schemeClr val="accent2"/>
              </a:buClr>
              <a:buSzTx/>
              <a:buFont typeface="Arial" panose="020B0604020202020204" pitchFamily="34" charset="0"/>
              <a:buNone/>
              <a:tabLst/>
              <a:defRPr sz="1200"/>
            </a:lvl1pPr>
          </a:lstStyle>
          <a:p>
            <a:r>
              <a:rPr lang="en-US" kern="0" dirty="0"/>
              <a:t>Click to insert co-host logo</a:t>
            </a:r>
          </a:p>
        </p:txBody>
      </p:sp>
      <p:sp>
        <p:nvSpPr>
          <p:cNvPr id="8" name="Footer Placeholder 2"/>
          <p:cNvSpPr>
            <a:spLocks noGrp="1"/>
          </p:cNvSpPr>
          <p:nvPr>
            <p:ph type="ftr" sz="quarter" idx="11"/>
          </p:nvPr>
        </p:nvSpPr>
        <p:spPr>
          <a:xfrm>
            <a:off x="812800" y="6282559"/>
            <a:ext cx="8839200" cy="228600"/>
          </a:xfrm>
        </p:spPr>
        <p:txBody>
          <a:bodyPr/>
          <a:lstStyle>
            <a:lvl1pPr>
              <a:defRPr/>
            </a:lvl1pPr>
          </a:lstStyle>
          <a:p>
            <a:endParaRPr lang="en-US" dirty="0"/>
          </a:p>
        </p:txBody>
      </p:sp>
      <p:sp>
        <p:nvSpPr>
          <p:cNvPr id="10" name="Slide Number Placeholder 3"/>
          <p:cNvSpPr>
            <a:spLocks noGrp="1"/>
          </p:cNvSpPr>
          <p:nvPr>
            <p:ph type="sldNum" sz="quarter" idx="12"/>
          </p:nvPr>
        </p:nvSpPr>
        <p:spPr>
          <a:xfrm>
            <a:off x="10160000" y="6282559"/>
            <a:ext cx="1219200" cy="228600"/>
          </a:xfrm>
        </p:spPr>
        <p:txBody>
          <a:bodyPr/>
          <a:lstStyle>
            <a:lvl1pPr>
              <a:defRPr/>
            </a:lvl1pPr>
          </a:lstStyle>
          <a:p>
            <a:fld id="{3F775162-CBDB-402E-820D-73F9FCEF788D}" type="slidenum">
              <a:rPr lang="en-US" smtClean="0"/>
              <a:t>‹#›</a:t>
            </a:fld>
            <a:endParaRPr lang="en-US" dirty="0"/>
          </a:p>
        </p:txBody>
      </p:sp>
    </p:spTree>
    <p:extLst>
      <p:ext uri="{BB962C8B-B14F-4D97-AF65-F5344CB8AC3E}">
        <p14:creationId xmlns:p14="http://schemas.microsoft.com/office/powerpoint/2010/main" val="1927373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Divder - Co-bran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2" name="Title 1"/>
          <p:cNvSpPr>
            <a:spLocks noGrp="1"/>
          </p:cNvSpPr>
          <p:nvPr>
            <p:ph type="title" hasCustomPrompt="1"/>
          </p:nvPr>
        </p:nvSpPr>
        <p:spPr>
          <a:xfrm>
            <a:off x="812800" y="1993901"/>
            <a:ext cx="10566400" cy="1358900"/>
          </a:xfrm>
          <a:prstGeom prst="rect">
            <a:avLst/>
          </a:prstGeom>
        </p:spPr>
        <p:txBody>
          <a:bodyPr anchor="b" anchorCtr="0"/>
          <a:lstStyle>
            <a:lvl1pPr algn="l">
              <a:defRPr sz="4000" b="1" cap="none" baseline="0">
                <a:solidFill>
                  <a:schemeClr val="accent2"/>
                </a:solidFill>
              </a:defRPr>
            </a:lvl1pPr>
          </a:lstStyle>
          <a:p>
            <a:r>
              <a:rPr lang="en-US" dirty="0"/>
              <a:t>Click to add Section #.</a:t>
            </a:r>
          </a:p>
        </p:txBody>
      </p:sp>
      <p:sp>
        <p:nvSpPr>
          <p:cNvPr id="3" name="Text Placeholder 2"/>
          <p:cNvSpPr>
            <a:spLocks noGrp="1"/>
          </p:cNvSpPr>
          <p:nvPr>
            <p:ph type="body" idx="1" hasCustomPrompt="1"/>
          </p:nvPr>
        </p:nvSpPr>
        <p:spPr>
          <a:xfrm>
            <a:off x="814151" y="3452814"/>
            <a:ext cx="10565052" cy="1496690"/>
          </a:xfrm>
          <a:prstGeom prst="rect">
            <a:avLst/>
          </a:prstGeom>
        </p:spPr>
        <p:txBody>
          <a:bodyPr anchor="t" anchorCtr="0"/>
          <a:lstStyle>
            <a:lvl1pPr marL="0" indent="0" algn="l">
              <a:buNone/>
              <a:defRPr sz="2400" b="1">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add Section Title</a:t>
            </a:r>
          </a:p>
        </p:txBody>
      </p:sp>
      <p:sp>
        <p:nvSpPr>
          <p:cNvPr id="6" name="Picture Placeholder 3"/>
          <p:cNvSpPr>
            <a:spLocks noGrp="1"/>
          </p:cNvSpPr>
          <p:nvPr>
            <p:ph type="pic" sz="quarter" idx="14" hasCustomPrompt="1"/>
          </p:nvPr>
        </p:nvSpPr>
        <p:spPr>
          <a:xfrm>
            <a:off x="8636000" y="685806"/>
            <a:ext cx="2743200" cy="523875"/>
          </a:xfrm>
          <a:prstGeom prst="rect">
            <a:avLst/>
          </a:prstGeom>
        </p:spPr>
        <p:txBody>
          <a:bodyPr/>
          <a:lstStyle>
            <a:lvl1pPr marL="0" marR="0" indent="0" algn="l" defTabSz="914400" rtl="0" eaLnBrk="1" fontAlgn="base" latinLnBrk="0" hangingPunct="1">
              <a:lnSpc>
                <a:spcPct val="100000"/>
              </a:lnSpc>
              <a:spcBef>
                <a:spcPts val="300"/>
              </a:spcBef>
              <a:spcAft>
                <a:spcPct val="0"/>
              </a:spcAft>
              <a:buClr>
                <a:schemeClr val="accent2"/>
              </a:buClr>
              <a:buSzTx/>
              <a:buFont typeface="Arial" panose="020B0604020202020204" pitchFamily="34" charset="0"/>
              <a:buNone/>
              <a:tabLst/>
              <a:defRPr sz="1200"/>
            </a:lvl1pPr>
          </a:lstStyle>
          <a:p>
            <a:r>
              <a:rPr lang="en-US" kern="0" dirty="0"/>
              <a:t>Click to insert co-host logo</a:t>
            </a:r>
          </a:p>
        </p:txBody>
      </p:sp>
      <p:sp>
        <p:nvSpPr>
          <p:cNvPr id="7" name="Footer Placeholder 2"/>
          <p:cNvSpPr>
            <a:spLocks noGrp="1"/>
          </p:cNvSpPr>
          <p:nvPr>
            <p:ph type="ftr" sz="quarter" idx="11"/>
          </p:nvPr>
        </p:nvSpPr>
        <p:spPr>
          <a:xfrm>
            <a:off x="812800" y="6282559"/>
            <a:ext cx="8839200" cy="228600"/>
          </a:xfrm>
        </p:spPr>
        <p:txBody>
          <a:bodyPr/>
          <a:lstStyle>
            <a:lvl1pPr>
              <a:defRPr/>
            </a:lvl1pPr>
          </a:lstStyle>
          <a:p>
            <a:endParaRPr lang="en-US" dirty="0"/>
          </a:p>
        </p:txBody>
      </p:sp>
    </p:spTree>
    <p:extLst>
      <p:ext uri="{BB962C8B-B14F-4D97-AF65-F5344CB8AC3E}">
        <p14:creationId xmlns:p14="http://schemas.microsoft.com/office/powerpoint/2010/main" val="2734811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 Co-bran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2" name="Title 1"/>
          <p:cNvSpPr>
            <a:spLocks noGrp="1"/>
          </p:cNvSpPr>
          <p:nvPr>
            <p:ph type="title" hasCustomPrompt="1"/>
          </p:nvPr>
        </p:nvSpPr>
        <p:spPr>
          <a:xfrm>
            <a:off x="812800" y="1524000"/>
            <a:ext cx="10566400" cy="382588"/>
          </a:xfrm>
          <a:prstGeom prst="rect">
            <a:avLst/>
          </a:prstGeom>
        </p:spPr>
        <p:txBody>
          <a:bodyPr/>
          <a:lstStyle>
            <a:lvl1pPr>
              <a:defRPr/>
            </a:lvl1pPr>
          </a:lstStyle>
          <a:p>
            <a:r>
              <a:rPr lang="en-US" dirty="0"/>
              <a:t>Click to add Slide Title</a:t>
            </a:r>
          </a:p>
        </p:txBody>
      </p:sp>
      <p:sp>
        <p:nvSpPr>
          <p:cNvPr id="6" name="Picture Placeholder 3"/>
          <p:cNvSpPr>
            <a:spLocks noGrp="1"/>
          </p:cNvSpPr>
          <p:nvPr>
            <p:ph type="pic" sz="quarter" idx="14" hasCustomPrompt="1"/>
          </p:nvPr>
        </p:nvSpPr>
        <p:spPr>
          <a:xfrm>
            <a:off x="8636000" y="685806"/>
            <a:ext cx="2743200" cy="523875"/>
          </a:xfrm>
          <a:prstGeom prst="rect">
            <a:avLst/>
          </a:prstGeom>
        </p:spPr>
        <p:txBody>
          <a:bodyPr/>
          <a:lstStyle>
            <a:lvl1pPr marL="0" marR="0" indent="0" algn="l" defTabSz="914400" rtl="0" eaLnBrk="1" fontAlgn="base" latinLnBrk="0" hangingPunct="1">
              <a:lnSpc>
                <a:spcPct val="100000"/>
              </a:lnSpc>
              <a:spcBef>
                <a:spcPts val="300"/>
              </a:spcBef>
              <a:spcAft>
                <a:spcPct val="0"/>
              </a:spcAft>
              <a:buClr>
                <a:schemeClr val="accent2"/>
              </a:buClr>
              <a:buSzTx/>
              <a:buFont typeface="Arial" panose="020B0604020202020204" pitchFamily="34" charset="0"/>
              <a:buNone/>
              <a:tabLst/>
              <a:defRPr sz="1200"/>
            </a:lvl1pPr>
          </a:lstStyle>
          <a:p>
            <a:r>
              <a:rPr lang="en-US" kern="0" dirty="0"/>
              <a:t>Click to insert co-host logo</a:t>
            </a:r>
          </a:p>
        </p:txBody>
      </p:sp>
      <p:sp>
        <p:nvSpPr>
          <p:cNvPr id="11" name="Footer Placeholder 7"/>
          <p:cNvSpPr>
            <a:spLocks noGrp="1"/>
          </p:cNvSpPr>
          <p:nvPr>
            <p:ph type="ftr" sz="quarter" idx="11"/>
          </p:nvPr>
        </p:nvSpPr>
        <p:spPr>
          <a:xfrm>
            <a:off x="812800" y="6282559"/>
            <a:ext cx="8839200" cy="228600"/>
          </a:xfrm>
        </p:spPr>
        <p:txBody>
          <a:bodyPr/>
          <a:lstStyle>
            <a:lvl1pPr>
              <a:defRPr/>
            </a:lvl1pPr>
          </a:lstStyle>
          <a:p>
            <a:endParaRPr lang="en-US" dirty="0"/>
          </a:p>
        </p:txBody>
      </p:sp>
      <p:sp>
        <p:nvSpPr>
          <p:cNvPr id="12" name="Slide Number Placeholder 8"/>
          <p:cNvSpPr>
            <a:spLocks noGrp="1"/>
          </p:cNvSpPr>
          <p:nvPr>
            <p:ph type="sldNum" sz="quarter" idx="12"/>
          </p:nvPr>
        </p:nvSpPr>
        <p:spPr>
          <a:xfrm>
            <a:off x="10160000" y="6282559"/>
            <a:ext cx="1219200" cy="228600"/>
          </a:xfrm>
        </p:spPr>
        <p:txBody>
          <a:bodyPr/>
          <a:lstStyle>
            <a:lvl1pPr>
              <a:defRPr/>
            </a:lvl1pPr>
          </a:lstStyle>
          <a:p>
            <a:fld id="{3F775162-CBDB-402E-820D-73F9FCEF788D}" type="slidenum">
              <a:rPr lang="en-US" smtClean="0"/>
              <a:t>‹#›</a:t>
            </a:fld>
            <a:endParaRPr lang="en-US" dirty="0"/>
          </a:p>
        </p:txBody>
      </p:sp>
      <p:sp>
        <p:nvSpPr>
          <p:cNvPr id="13" name="Text Placeholder 2"/>
          <p:cNvSpPr>
            <a:spLocks noGrp="1"/>
          </p:cNvSpPr>
          <p:nvPr>
            <p:ph type="body" idx="1" hasCustomPrompt="1"/>
          </p:nvPr>
        </p:nvSpPr>
        <p:spPr>
          <a:xfrm>
            <a:off x="812800" y="2133602"/>
            <a:ext cx="5130800" cy="304799"/>
          </a:xfrm>
        </p:spPr>
        <p:txBody>
          <a:bodyPr anchor="t"/>
          <a:lstStyle>
            <a:lvl1pPr marL="0" indent="0">
              <a:buNone/>
              <a:defRPr sz="1800" b="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Subhead</a:t>
            </a:r>
          </a:p>
        </p:txBody>
      </p:sp>
      <p:sp>
        <p:nvSpPr>
          <p:cNvPr id="14" name="Content Placeholder 3"/>
          <p:cNvSpPr>
            <a:spLocks noGrp="1"/>
          </p:cNvSpPr>
          <p:nvPr>
            <p:ph sz="half" idx="2" hasCustomPrompt="1"/>
          </p:nvPr>
        </p:nvSpPr>
        <p:spPr>
          <a:xfrm>
            <a:off x="812800" y="2514600"/>
            <a:ext cx="5130800" cy="3352800"/>
          </a:xfrm>
        </p:spPr>
        <p:txBody>
          <a:bodyPr/>
          <a:lstStyle>
            <a:lvl1pPr>
              <a:defRPr sz="1400" b="0">
                <a:solidFill>
                  <a:schemeClr val="tx2"/>
                </a:solidFill>
              </a:defRPr>
            </a:lvl1pPr>
            <a:lvl2pPr>
              <a:defRPr sz="1200" b="0">
                <a:solidFill>
                  <a:schemeClr val="tx2"/>
                </a:solidFill>
              </a:defRPr>
            </a:lvl2pPr>
            <a:lvl3pPr>
              <a:defRPr sz="1100" b="0">
                <a:solidFill>
                  <a:schemeClr val="tx2"/>
                </a:solidFill>
              </a:defRPr>
            </a:lvl3pPr>
            <a:lvl4pPr>
              <a:defRPr sz="1050" b="0">
                <a:solidFill>
                  <a:schemeClr val="tx2"/>
                </a:solidFill>
              </a:defRPr>
            </a:lvl4pPr>
            <a:lvl5pPr>
              <a:defRPr sz="1000" b="0">
                <a:solidFill>
                  <a:schemeClr val="tx2"/>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p:cNvSpPr>
            <a:spLocks noGrp="1"/>
          </p:cNvSpPr>
          <p:nvPr>
            <p:ph type="body" idx="13" hasCustomPrompt="1"/>
          </p:nvPr>
        </p:nvSpPr>
        <p:spPr>
          <a:xfrm>
            <a:off x="6248400" y="2133601"/>
            <a:ext cx="5130800" cy="304799"/>
          </a:xfrm>
        </p:spPr>
        <p:txBody>
          <a:bodyPr anchor="t"/>
          <a:lstStyle>
            <a:lvl1pPr marL="0" indent="0">
              <a:buNone/>
              <a:defRPr sz="1800" b="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Subhead</a:t>
            </a:r>
          </a:p>
        </p:txBody>
      </p:sp>
      <p:sp>
        <p:nvSpPr>
          <p:cNvPr id="16" name="Content Placeholder 3"/>
          <p:cNvSpPr>
            <a:spLocks noGrp="1"/>
          </p:cNvSpPr>
          <p:nvPr>
            <p:ph sz="half" idx="15" hasCustomPrompt="1"/>
          </p:nvPr>
        </p:nvSpPr>
        <p:spPr>
          <a:xfrm>
            <a:off x="6248400" y="2514599"/>
            <a:ext cx="5130800" cy="3352800"/>
          </a:xfrm>
        </p:spPr>
        <p:txBody>
          <a:bodyPr/>
          <a:lstStyle>
            <a:lvl1pPr>
              <a:defRPr sz="1400" b="0">
                <a:solidFill>
                  <a:schemeClr val="tx2"/>
                </a:solidFill>
              </a:defRPr>
            </a:lvl1pPr>
            <a:lvl2pPr>
              <a:defRPr sz="1200" b="0">
                <a:solidFill>
                  <a:schemeClr val="tx2"/>
                </a:solidFill>
              </a:defRPr>
            </a:lvl2pPr>
            <a:lvl3pPr>
              <a:defRPr sz="1100" b="0">
                <a:solidFill>
                  <a:schemeClr val="tx2"/>
                </a:solidFill>
              </a:defRPr>
            </a:lvl3pPr>
            <a:lvl4pPr>
              <a:defRPr sz="1050" b="0">
                <a:solidFill>
                  <a:schemeClr val="tx2"/>
                </a:solidFill>
              </a:defRPr>
            </a:lvl4pPr>
            <a:lvl5pPr>
              <a:defRPr sz="1000" b="0">
                <a:solidFill>
                  <a:schemeClr val="tx2"/>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290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Clien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30723" name="Rectangle 3"/>
          <p:cNvSpPr>
            <a:spLocks noGrp="1" noChangeArrowheads="1"/>
          </p:cNvSpPr>
          <p:nvPr>
            <p:ph type="subTitle" idx="1" hasCustomPrompt="1"/>
          </p:nvPr>
        </p:nvSpPr>
        <p:spPr>
          <a:xfrm>
            <a:off x="1114941" y="4495800"/>
            <a:ext cx="9857859" cy="1219200"/>
          </a:xfrm>
        </p:spPr>
        <p:txBody>
          <a:bodyPr/>
          <a:lstStyle>
            <a:lvl1pPr marL="0" indent="0" algn="l">
              <a:lnSpc>
                <a:spcPct val="100000"/>
              </a:lnSpc>
              <a:spcBef>
                <a:spcPts val="0"/>
              </a:spcBef>
              <a:buFont typeface="Wingdings" charset="2"/>
              <a:buNone/>
              <a:defRPr sz="2000" baseline="0">
                <a:solidFill>
                  <a:schemeClr val="tx2"/>
                </a:solidFill>
                <a:latin typeface="Arial" panose="020B0604020202020204" pitchFamily="34" charset="0"/>
                <a:cs typeface="Arial" panose="020B0604020202020204" pitchFamily="34" charset="0"/>
              </a:defRPr>
            </a:lvl1pPr>
          </a:lstStyle>
          <a:p>
            <a:pPr lvl="0"/>
            <a:r>
              <a:rPr lang="en-US" noProof="0" dirty="0"/>
              <a:t>Click to Add Presenter Name(s)</a:t>
            </a:r>
            <a:br>
              <a:rPr lang="en-US" noProof="0" dirty="0"/>
            </a:br>
            <a:r>
              <a:rPr lang="en-US" noProof="0" dirty="0"/>
              <a:t>(Include full name with middle initial)</a:t>
            </a:r>
          </a:p>
        </p:txBody>
      </p:sp>
      <p:pic>
        <p:nvPicPr>
          <p:cNvPr id="30740" name="Picture 2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19200" y="6217919"/>
            <a:ext cx="1255241" cy="365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a:xfrm>
            <a:off x="4595287" y="6286499"/>
            <a:ext cx="6377513" cy="228600"/>
          </a:xfrm>
        </p:spPr>
        <p:txBody>
          <a:bodyPr/>
          <a:lstStyle>
            <a:lvl1pPr marL="0" indent="0" algn="r">
              <a:buNone/>
              <a:defRPr sz="1200" baseline="0">
                <a:solidFill>
                  <a:schemeClr val="bg1"/>
                </a:solidFill>
              </a:defRPr>
            </a:lvl1pPr>
            <a:lvl2pPr marL="284163" indent="0">
              <a:buNone/>
              <a:defRPr/>
            </a:lvl2pPr>
            <a:lvl3pPr marL="576263" indent="0">
              <a:buNone/>
              <a:defRPr/>
            </a:lvl3pPr>
            <a:lvl4pPr marL="846137" indent="0">
              <a:buNone/>
              <a:defRPr/>
            </a:lvl4pPr>
            <a:lvl5pPr marL="1139825" indent="0">
              <a:buNone/>
              <a:defRPr/>
            </a:lvl5pPr>
          </a:lstStyle>
          <a:p>
            <a:pPr lvl="0"/>
            <a:r>
              <a:rPr lang="en-US" dirty="0"/>
              <a:t>Click to add Presentation Date (e.g. September 4, 20XX)</a:t>
            </a:r>
          </a:p>
        </p:txBody>
      </p:sp>
      <p:sp>
        <p:nvSpPr>
          <p:cNvPr id="6" name="Picture Placeholder 5"/>
          <p:cNvSpPr>
            <a:spLocks noGrp="1"/>
          </p:cNvSpPr>
          <p:nvPr>
            <p:ph type="pic" sz="quarter" idx="11" hasCustomPrompt="1"/>
          </p:nvPr>
        </p:nvSpPr>
        <p:spPr>
          <a:xfrm>
            <a:off x="1219200" y="990600"/>
            <a:ext cx="4096512" cy="1097280"/>
          </a:xfrm>
        </p:spPr>
        <p:txBody>
          <a:bodyPr/>
          <a:lstStyle>
            <a:lvl1pPr marL="0" indent="0" algn="l">
              <a:buNone/>
              <a:defRPr baseline="0">
                <a:solidFill>
                  <a:schemeClr val="tx2"/>
                </a:solidFill>
              </a:defRPr>
            </a:lvl1pPr>
          </a:lstStyle>
          <a:p>
            <a:r>
              <a:rPr lang="en-US" dirty="0"/>
              <a:t>Click to insert client logo</a:t>
            </a:r>
          </a:p>
        </p:txBody>
      </p:sp>
      <p:sp>
        <p:nvSpPr>
          <p:cNvPr id="9" name="Rectangle 2"/>
          <p:cNvSpPr txBox="1">
            <a:spLocks noChangeArrowheads="1"/>
          </p:cNvSpPr>
          <p:nvPr/>
        </p:nvSpPr>
        <p:spPr bwMode="auto">
          <a:xfrm>
            <a:off x="1117603" y="3013411"/>
            <a:ext cx="985519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3600" b="1" baseline="0">
                <a:solidFill>
                  <a:schemeClr val="tx2"/>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400">
                <a:solidFill>
                  <a:srgbClr val="473B63"/>
                </a:solidFill>
                <a:latin typeface="Arial MT Bd" charset="0"/>
              </a:defRPr>
            </a:lvl2pPr>
            <a:lvl3pPr algn="l" rtl="0" eaLnBrk="1" fontAlgn="base" hangingPunct="1">
              <a:spcBef>
                <a:spcPct val="0"/>
              </a:spcBef>
              <a:spcAft>
                <a:spcPct val="0"/>
              </a:spcAft>
              <a:defRPr sz="2400">
                <a:solidFill>
                  <a:srgbClr val="473B63"/>
                </a:solidFill>
                <a:latin typeface="Arial MT Bd" charset="0"/>
              </a:defRPr>
            </a:lvl3pPr>
            <a:lvl4pPr algn="l" rtl="0" eaLnBrk="1" fontAlgn="base" hangingPunct="1">
              <a:spcBef>
                <a:spcPct val="0"/>
              </a:spcBef>
              <a:spcAft>
                <a:spcPct val="0"/>
              </a:spcAft>
              <a:defRPr sz="2400">
                <a:solidFill>
                  <a:srgbClr val="473B63"/>
                </a:solidFill>
                <a:latin typeface="Arial MT Bd" charset="0"/>
              </a:defRPr>
            </a:lvl4pPr>
            <a:lvl5pPr algn="l" rtl="0" eaLnBrk="1" fontAlgn="base" hangingPunct="1">
              <a:spcBef>
                <a:spcPct val="0"/>
              </a:spcBef>
              <a:spcAft>
                <a:spcPct val="0"/>
              </a:spcAft>
              <a:defRPr sz="2400">
                <a:solidFill>
                  <a:srgbClr val="473B63"/>
                </a:solidFill>
                <a:latin typeface="Arial MT Bd" charset="0"/>
              </a:defRPr>
            </a:lvl5pPr>
            <a:lvl6pPr marL="457200" algn="l" rtl="0" eaLnBrk="1" fontAlgn="base" hangingPunct="1">
              <a:spcBef>
                <a:spcPct val="0"/>
              </a:spcBef>
              <a:spcAft>
                <a:spcPct val="0"/>
              </a:spcAft>
              <a:defRPr sz="2400">
                <a:solidFill>
                  <a:srgbClr val="473B63"/>
                </a:solidFill>
                <a:latin typeface="Arial MT Bd" charset="0"/>
              </a:defRPr>
            </a:lvl6pPr>
            <a:lvl7pPr marL="914400" algn="l" rtl="0" eaLnBrk="1" fontAlgn="base" hangingPunct="1">
              <a:spcBef>
                <a:spcPct val="0"/>
              </a:spcBef>
              <a:spcAft>
                <a:spcPct val="0"/>
              </a:spcAft>
              <a:defRPr sz="2400">
                <a:solidFill>
                  <a:srgbClr val="473B63"/>
                </a:solidFill>
                <a:latin typeface="Arial MT Bd" charset="0"/>
              </a:defRPr>
            </a:lvl7pPr>
            <a:lvl8pPr marL="1371600" algn="l" rtl="0" eaLnBrk="1" fontAlgn="base" hangingPunct="1">
              <a:spcBef>
                <a:spcPct val="0"/>
              </a:spcBef>
              <a:spcAft>
                <a:spcPct val="0"/>
              </a:spcAft>
              <a:defRPr sz="2400">
                <a:solidFill>
                  <a:srgbClr val="473B63"/>
                </a:solidFill>
                <a:latin typeface="Arial MT Bd" charset="0"/>
              </a:defRPr>
            </a:lvl8pPr>
            <a:lvl9pPr marL="1828800" algn="l" rtl="0" eaLnBrk="1" fontAlgn="base" hangingPunct="1">
              <a:spcBef>
                <a:spcPct val="0"/>
              </a:spcBef>
              <a:spcAft>
                <a:spcPct val="0"/>
              </a:spcAft>
              <a:defRPr sz="2400">
                <a:solidFill>
                  <a:srgbClr val="473B63"/>
                </a:solidFill>
                <a:latin typeface="Arial MT Bd" charset="0"/>
              </a:defRPr>
            </a:lvl9pPr>
          </a:lstStyle>
          <a:p>
            <a:r>
              <a:rPr lang="en-US" sz="3600" kern="0" dirty="0"/>
              <a:t>Click to Add Presentation Title</a:t>
            </a:r>
          </a:p>
        </p:txBody>
      </p:sp>
    </p:spTree>
    <p:extLst>
      <p:ext uri="{BB962C8B-B14F-4D97-AF65-F5344CB8AC3E}">
        <p14:creationId xmlns:p14="http://schemas.microsoft.com/office/powerpoint/2010/main" val="678043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 Co-bran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2" name="Title 1"/>
          <p:cNvSpPr>
            <a:spLocks noGrp="1"/>
          </p:cNvSpPr>
          <p:nvPr>
            <p:ph type="title" hasCustomPrompt="1"/>
          </p:nvPr>
        </p:nvSpPr>
        <p:spPr>
          <a:xfrm>
            <a:off x="812800" y="1524000"/>
            <a:ext cx="10566400" cy="382588"/>
          </a:xfrm>
          <a:prstGeom prst="rect">
            <a:avLst/>
          </a:prstGeom>
        </p:spPr>
        <p:txBody>
          <a:bodyPr/>
          <a:lstStyle>
            <a:lvl1pPr>
              <a:defRPr/>
            </a:lvl1pPr>
          </a:lstStyle>
          <a:p>
            <a:r>
              <a:rPr lang="en-US" dirty="0"/>
              <a:t>Click to add Slide Title</a:t>
            </a:r>
          </a:p>
        </p:txBody>
      </p:sp>
      <p:sp>
        <p:nvSpPr>
          <p:cNvPr id="6" name="Picture Placeholder 3"/>
          <p:cNvSpPr>
            <a:spLocks noGrp="1"/>
          </p:cNvSpPr>
          <p:nvPr>
            <p:ph type="pic" sz="quarter" idx="14" hasCustomPrompt="1"/>
          </p:nvPr>
        </p:nvSpPr>
        <p:spPr>
          <a:xfrm>
            <a:off x="8636000" y="685806"/>
            <a:ext cx="2743200" cy="523875"/>
          </a:xfrm>
          <a:prstGeom prst="rect">
            <a:avLst/>
          </a:prstGeom>
        </p:spPr>
        <p:txBody>
          <a:bodyPr/>
          <a:lstStyle>
            <a:lvl1pPr marL="0" marR="0" indent="0" algn="l" defTabSz="914400" rtl="0" eaLnBrk="1" fontAlgn="base" latinLnBrk="0" hangingPunct="1">
              <a:lnSpc>
                <a:spcPct val="100000"/>
              </a:lnSpc>
              <a:spcBef>
                <a:spcPts val="300"/>
              </a:spcBef>
              <a:spcAft>
                <a:spcPct val="0"/>
              </a:spcAft>
              <a:buClr>
                <a:schemeClr val="accent2"/>
              </a:buClr>
              <a:buSzTx/>
              <a:buFont typeface="Arial" panose="020B0604020202020204" pitchFamily="34" charset="0"/>
              <a:buNone/>
              <a:tabLst/>
              <a:defRPr sz="1200"/>
            </a:lvl1pPr>
          </a:lstStyle>
          <a:p>
            <a:r>
              <a:rPr lang="en-US" kern="0" dirty="0"/>
              <a:t>Click to insert co-host logo</a:t>
            </a:r>
          </a:p>
        </p:txBody>
      </p:sp>
      <p:sp>
        <p:nvSpPr>
          <p:cNvPr id="11" name="Footer Placeholder 7"/>
          <p:cNvSpPr>
            <a:spLocks noGrp="1"/>
          </p:cNvSpPr>
          <p:nvPr>
            <p:ph type="ftr" sz="quarter" idx="11"/>
          </p:nvPr>
        </p:nvSpPr>
        <p:spPr>
          <a:xfrm>
            <a:off x="812800" y="6282559"/>
            <a:ext cx="8839200" cy="228600"/>
          </a:xfrm>
        </p:spPr>
        <p:txBody>
          <a:bodyPr/>
          <a:lstStyle>
            <a:lvl1pPr>
              <a:defRPr/>
            </a:lvl1pPr>
          </a:lstStyle>
          <a:p>
            <a:endParaRPr lang="en-US" dirty="0"/>
          </a:p>
        </p:txBody>
      </p:sp>
      <p:sp>
        <p:nvSpPr>
          <p:cNvPr id="12" name="Slide Number Placeholder 8"/>
          <p:cNvSpPr>
            <a:spLocks noGrp="1"/>
          </p:cNvSpPr>
          <p:nvPr>
            <p:ph type="sldNum" sz="quarter" idx="12"/>
          </p:nvPr>
        </p:nvSpPr>
        <p:spPr>
          <a:xfrm>
            <a:off x="10160000" y="6282559"/>
            <a:ext cx="1219200" cy="228600"/>
          </a:xfrm>
        </p:spPr>
        <p:txBody>
          <a:bodyPr/>
          <a:lstStyle>
            <a:lvl1pPr>
              <a:defRPr/>
            </a:lvl1pPr>
          </a:lstStyle>
          <a:p>
            <a:fld id="{3F775162-CBDB-402E-820D-73F9FCEF788D}" type="slidenum">
              <a:rPr lang="en-US" smtClean="0"/>
              <a:t>‹#›</a:t>
            </a:fld>
            <a:endParaRPr lang="en-US" dirty="0"/>
          </a:p>
        </p:txBody>
      </p:sp>
    </p:spTree>
    <p:extLst>
      <p:ext uri="{BB962C8B-B14F-4D97-AF65-F5344CB8AC3E}">
        <p14:creationId xmlns:p14="http://schemas.microsoft.com/office/powerpoint/2010/main" val="2512479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 Co-Branded">
    <p:spTree>
      <p:nvGrpSpPr>
        <p:cNvPr id="1" name=""/>
        <p:cNvGrpSpPr/>
        <p:nvPr/>
      </p:nvGrpSpPr>
      <p:grpSpPr>
        <a:xfrm>
          <a:off x="0" y="0"/>
          <a:ext cx="0" cy="0"/>
          <a:chOff x="0" y="0"/>
          <a:chExt cx="0" cy="0"/>
        </a:xfrm>
      </p:grpSpPr>
      <p:sp>
        <p:nvSpPr>
          <p:cNvPr id="7" name="Picture Placeholder 3"/>
          <p:cNvSpPr>
            <a:spLocks noGrp="1"/>
          </p:cNvSpPr>
          <p:nvPr>
            <p:ph type="pic" sz="quarter" idx="15" hasCustomPrompt="1"/>
          </p:nvPr>
        </p:nvSpPr>
        <p:spPr>
          <a:xfrm>
            <a:off x="8636000" y="685806"/>
            <a:ext cx="2743200" cy="523875"/>
          </a:xfrm>
          <a:prstGeom prst="rect">
            <a:avLst/>
          </a:prstGeom>
        </p:spPr>
        <p:txBody>
          <a:bodyPr/>
          <a:lstStyle>
            <a:lvl1pPr marL="0" marR="0" indent="0" algn="l" defTabSz="914400" rtl="0" eaLnBrk="1" fontAlgn="base" latinLnBrk="0" hangingPunct="1">
              <a:lnSpc>
                <a:spcPct val="100000"/>
              </a:lnSpc>
              <a:spcBef>
                <a:spcPts val="300"/>
              </a:spcBef>
              <a:spcAft>
                <a:spcPct val="0"/>
              </a:spcAft>
              <a:buClr>
                <a:schemeClr val="accent2"/>
              </a:buClr>
              <a:buSzTx/>
              <a:buFont typeface="Arial" panose="020B0604020202020204" pitchFamily="34" charset="0"/>
              <a:buNone/>
              <a:tabLst/>
              <a:defRPr sz="1200"/>
            </a:lvl1pPr>
          </a:lstStyle>
          <a:p>
            <a:r>
              <a:rPr lang="en-US" kern="0" dirty="0"/>
              <a:t>Click to insert co-host logo</a:t>
            </a:r>
          </a:p>
        </p:txBody>
      </p:sp>
    </p:spTree>
    <p:extLst>
      <p:ext uri="{BB962C8B-B14F-4D97-AF65-F5344CB8AC3E}">
        <p14:creationId xmlns:p14="http://schemas.microsoft.com/office/powerpoint/2010/main" val="3466611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 Presenter - Co-bran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11" name="Title 1"/>
          <p:cNvSpPr>
            <a:spLocks noGrp="1"/>
          </p:cNvSpPr>
          <p:nvPr>
            <p:ph type="title" hasCustomPrompt="1"/>
          </p:nvPr>
        </p:nvSpPr>
        <p:spPr>
          <a:xfrm>
            <a:off x="812800" y="1524000"/>
            <a:ext cx="10566400" cy="381000"/>
          </a:xfrm>
          <a:prstGeom prst="rect">
            <a:avLst/>
          </a:prstGeom>
        </p:spPr>
        <p:txBody>
          <a:bodyPr/>
          <a:lstStyle>
            <a:lvl1pPr>
              <a:defRPr/>
            </a:lvl1pPr>
          </a:lstStyle>
          <a:p>
            <a:r>
              <a:rPr lang="en-US" dirty="0"/>
              <a:t>Click to add Single Presenter Slide Title</a:t>
            </a:r>
          </a:p>
        </p:txBody>
      </p:sp>
      <p:sp>
        <p:nvSpPr>
          <p:cNvPr id="10" name="Picture Placeholder 3"/>
          <p:cNvSpPr>
            <a:spLocks noGrp="1"/>
          </p:cNvSpPr>
          <p:nvPr>
            <p:ph type="pic" sz="quarter" idx="14" hasCustomPrompt="1"/>
          </p:nvPr>
        </p:nvSpPr>
        <p:spPr>
          <a:xfrm>
            <a:off x="8636000" y="685806"/>
            <a:ext cx="2743200" cy="559520"/>
          </a:xfrm>
          <a:prstGeom prst="rect">
            <a:avLst/>
          </a:prstGeom>
        </p:spPr>
        <p:txBody>
          <a:bodyPr/>
          <a:lstStyle>
            <a:lvl1pPr marL="0" marR="0" indent="0" algn="l" defTabSz="914400" rtl="0" eaLnBrk="1" fontAlgn="base" latinLnBrk="0" hangingPunct="1">
              <a:lnSpc>
                <a:spcPct val="100000"/>
              </a:lnSpc>
              <a:spcBef>
                <a:spcPts val="300"/>
              </a:spcBef>
              <a:spcAft>
                <a:spcPct val="0"/>
              </a:spcAft>
              <a:buClr>
                <a:schemeClr val="accent2"/>
              </a:buClr>
              <a:buSzTx/>
              <a:buFont typeface="Arial" panose="020B0604020202020204" pitchFamily="34" charset="0"/>
              <a:buNone/>
              <a:tabLst/>
              <a:defRPr sz="1200"/>
            </a:lvl1pPr>
          </a:lstStyle>
          <a:p>
            <a:r>
              <a:rPr lang="en-US" kern="0" dirty="0"/>
              <a:t>Click to insert co-host logo</a:t>
            </a:r>
          </a:p>
        </p:txBody>
      </p:sp>
      <p:sp>
        <p:nvSpPr>
          <p:cNvPr id="20" name="Footer Placeholder 2"/>
          <p:cNvSpPr>
            <a:spLocks noGrp="1"/>
          </p:cNvSpPr>
          <p:nvPr>
            <p:ph type="ftr" sz="quarter" idx="11"/>
          </p:nvPr>
        </p:nvSpPr>
        <p:spPr>
          <a:xfrm>
            <a:off x="812800" y="6282559"/>
            <a:ext cx="8839200" cy="228600"/>
          </a:xfrm>
        </p:spPr>
        <p:txBody>
          <a:bodyPr/>
          <a:lstStyle>
            <a:lvl1pPr>
              <a:defRPr/>
            </a:lvl1pPr>
          </a:lstStyle>
          <a:p>
            <a:endParaRPr lang="en-US" dirty="0"/>
          </a:p>
        </p:txBody>
      </p:sp>
      <p:sp>
        <p:nvSpPr>
          <p:cNvPr id="21" name="Slide Number Placeholder 3"/>
          <p:cNvSpPr>
            <a:spLocks noGrp="1"/>
          </p:cNvSpPr>
          <p:nvPr>
            <p:ph type="sldNum" sz="quarter" idx="12"/>
          </p:nvPr>
        </p:nvSpPr>
        <p:spPr>
          <a:xfrm>
            <a:off x="10160000" y="6282559"/>
            <a:ext cx="1219200" cy="228600"/>
          </a:xfrm>
        </p:spPr>
        <p:txBody>
          <a:bodyPr/>
          <a:lstStyle>
            <a:lvl1pPr>
              <a:defRPr/>
            </a:lvl1pPr>
          </a:lstStyle>
          <a:p>
            <a:fld id="{3F775162-CBDB-402E-820D-73F9FCEF788D}" type="slidenum">
              <a:rPr lang="en-US" smtClean="0"/>
              <a:t>‹#›</a:t>
            </a:fld>
            <a:endParaRPr lang="en-US" dirty="0"/>
          </a:p>
        </p:txBody>
      </p:sp>
      <p:sp>
        <p:nvSpPr>
          <p:cNvPr id="12" name="Text Placeholder 2"/>
          <p:cNvSpPr>
            <a:spLocks noGrp="1"/>
          </p:cNvSpPr>
          <p:nvPr>
            <p:ph type="body" sz="quarter" idx="17" hasCustomPrompt="1"/>
          </p:nvPr>
        </p:nvSpPr>
        <p:spPr>
          <a:xfrm>
            <a:off x="6096000" y="3429000"/>
            <a:ext cx="4267200" cy="304800"/>
          </a:xfrm>
        </p:spPr>
        <p:txBody>
          <a:bodyPr/>
          <a:lstStyle>
            <a:lvl1pPr marL="0" indent="0">
              <a:buNone/>
              <a:defRPr sz="1600" b="1">
                <a:solidFill>
                  <a:schemeClr val="tx2"/>
                </a:solidFill>
              </a:defRPr>
            </a:lvl1pPr>
          </a:lstStyle>
          <a:p>
            <a:pPr lvl="0"/>
            <a:r>
              <a:rPr lang="en-US" sz="1600" dirty="0"/>
              <a:t>Full Name</a:t>
            </a:r>
            <a:endParaRPr lang="en-US" dirty="0"/>
          </a:p>
        </p:txBody>
      </p:sp>
      <p:sp>
        <p:nvSpPr>
          <p:cNvPr id="15" name="Text Placeholder 5"/>
          <p:cNvSpPr>
            <a:spLocks noGrp="1"/>
          </p:cNvSpPr>
          <p:nvPr>
            <p:ph type="body" sz="quarter" idx="18" hasCustomPrompt="1"/>
          </p:nvPr>
        </p:nvSpPr>
        <p:spPr>
          <a:xfrm>
            <a:off x="6096000" y="3708400"/>
            <a:ext cx="4267200" cy="228600"/>
          </a:xfrm>
        </p:spPr>
        <p:txBody>
          <a:bodyPr/>
          <a:lstStyle>
            <a:lvl1pPr marL="0" indent="0">
              <a:buNone/>
              <a:defRPr sz="1200">
                <a:solidFill>
                  <a:schemeClr val="tx2"/>
                </a:solidFill>
              </a:defRPr>
            </a:lvl1pPr>
          </a:lstStyle>
          <a:p>
            <a:pPr lvl="0"/>
            <a:r>
              <a:rPr lang="en-US" dirty="0"/>
              <a:t>Title</a:t>
            </a:r>
          </a:p>
        </p:txBody>
      </p:sp>
      <p:sp>
        <p:nvSpPr>
          <p:cNvPr id="17" name="Text Placeholder 14"/>
          <p:cNvSpPr>
            <a:spLocks noGrp="1"/>
          </p:cNvSpPr>
          <p:nvPr>
            <p:ph type="body" sz="quarter" idx="19" hasCustomPrompt="1"/>
          </p:nvPr>
        </p:nvSpPr>
        <p:spPr>
          <a:xfrm>
            <a:off x="6096000" y="3911600"/>
            <a:ext cx="4267200" cy="228600"/>
          </a:xfrm>
        </p:spPr>
        <p:txBody>
          <a:bodyPr/>
          <a:lstStyle>
            <a:lvl1pPr marL="0" indent="0">
              <a:buNone/>
              <a:defRPr sz="1200" u="sng">
                <a:solidFill>
                  <a:schemeClr val="tx2"/>
                </a:solidFill>
              </a:defRPr>
            </a:lvl1pPr>
          </a:lstStyle>
          <a:p>
            <a:pPr lvl="0"/>
            <a:r>
              <a:rPr lang="en-US" dirty="0"/>
              <a:t>Email address</a:t>
            </a:r>
          </a:p>
        </p:txBody>
      </p:sp>
      <p:sp>
        <p:nvSpPr>
          <p:cNvPr id="22" name="Text Placeholder 16"/>
          <p:cNvSpPr>
            <a:spLocks noGrp="1"/>
          </p:cNvSpPr>
          <p:nvPr>
            <p:ph type="body" sz="quarter" idx="20" hasCustomPrompt="1"/>
          </p:nvPr>
        </p:nvSpPr>
        <p:spPr>
          <a:xfrm>
            <a:off x="6096000" y="4114800"/>
            <a:ext cx="4267200" cy="228600"/>
          </a:xfrm>
        </p:spPr>
        <p:txBody>
          <a:bodyPr/>
          <a:lstStyle>
            <a:lvl1pPr marL="0" indent="0">
              <a:buNone/>
              <a:defRPr sz="1200">
                <a:solidFill>
                  <a:schemeClr val="tx2"/>
                </a:solidFill>
              </a:defRPr>
            </a:lvl1pPr>
          </a:lstStyle>
          <a:p>
            <a:pPr lvl="0"/>
            <a:r>
              <a:rPr lang="en-US" dirty="0"/>
              <a:t>T </a:t>
            </a:r>
            <a:r>
              <a:rPr lang="en-US" dirty="0" err="1"/>
              <a:t>xxx.xxx.xxxx</a:t>
            </a:r>
            <a:endParaRPr lang="en-US" dirty="0"/>
          </a:p>
        </p:txBody>
      </p:sp>
      <p:sp>
        <p:nvSpPr>
          <p:cNvPr id="23" name="Picture Placeholder 6"/>
          <p:cNvSpPr>
            <a:spLocks noGrp="1"/>
          </p:cNvSpPr>
          <p:nvPr>
            <p:ph type="pic" sz="quarter" idx="21" hasCustomPrompt="1"/>
          </p:nvPr>
        </p:nvSpPr>
        <p:spPr>
          <a:xfrm>
            <a:off x="1828800" y="2405424"/>
            <a:ext cx="3962400" cy="3012351"/>
          </a:xfrm>
        </p:spPr>
        <p:txBody>
          <a:bodyPr/>
          <a:lstStyle>
            <a:lvl1pPr marL="0" indent="0" algn="ctr">
              <a:buNone/>
              <a:defRPr sz="1200" baseline="0">
                <a:solidFill>
                  <a:schemeClr val="tx2"/>
                </a:solidFill>
              </a:defRPr>
            </a:lvl1pPr>
          </a:lstStyle>
          <a:p>
            <a:r>
              <a:rPr lang="en-US" dirty="0"/>
              <a:t>Click here to insert bio image</a:t>
            </a:r>
          </a:p>
        </p:txBody>
      </p:sp>
    </p:spTree>
    <p:extLst>
      <p:ext uri="{BB962C8B-B14F-4D97-AF65-F5344CB8AC3E}">
        <p14:creationId xmlns:p14="http://schemas.microsoft.com/office/powerpoint/2010/main" val="2494792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Presenter - Co-brand">
    <p:spTree>
      <p:nvGrpSpPr>
        <p:cNvPr id="1" name=""/>
        <p:cNvGrpSpPr/>
        <p:nvPr/>
      </p:nvGrpSpPr>
      <p:grpSpPr>
        <a:xfrm>
          <a:off x="0" y="0"/>
          <a:ext cx="0" cy="0"/>
          <a:chOff x="0" y="0"/>
          <a:chExt cx="0" cy="0"/>
        </a:xfrm>
      </p:grpSpPr>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16" name="Title 1"/>
          <p:cNvSpPr>
            <a:spLocks noGrp="1"/>
          </p:cNvSpPr>
          <p:nvPr>
            <p:ph type="title" hasCustomPrompt="1"/>
          </p:nvPr>
        </p:nvSpPr>
        <p:spPr>
          <a:xfrm>
            <a:off x="812800" y="1524000"/>
            <a:ext cx="10566400" cy="381000"/>
          </a:xfrm>
          <a:prstGeom prst="rect">
            <a:avLst/>
          </a:prstGeom>
        </p:spPr>
        <p:txBody>
          <a:bodyPr/>
          <a:lstStyle>
            <a:lvl1pPr>
              <a:defRPr baseline="0"/>
            </a:lvl1pPr>
          </a:lstStyle>
          <a:p>
            <a:r>
              <a:rPr lang="en-US" dirty="0"/>
              <a:t>Click to add Dual Presenter Slide Title</a:t>
            </a:r>
          </a:p>
        </p:txBody>
      </p:sp>
      <p:sp>
        <p:nvSpPr>
          <p:cNvPr id="18" name="Picture Placeholder 3"/>
          <p:cNvSpPr>
            <a:spLocks noGrp="1"/>
          </p:cNvSpPr>
          <p:nvPr>
            <p:ph type="pic" sz="quarter" idx="14" hasCustomPrompt="1"/>
          </p:nvPr>
        </p:nvSpPr>
        <p:spPr>
          <a:xfrm>
            <a:off x="8636000" y="685806"/>
            <a:ext cx="2743200" cy="523875"/>
          </a:xfrm>
          <a:prstGeom prst="rect">
            <a:avLst/>
          </a:prstGeom>
        </p:spPr>
        <p:txBody>
          <a:bodyPr/>
          <a:lstStyle>
            <a:lvl1pPr marL="0" marR="0" indent="0" algn="l" defTabSz="914400" rtl="0" eaLnBrk="1" fontAlgn="base" latinLnBrk="0" hangingPunct="1">
              <a:lnSpc>
                <a:spcPct val="100000"/>
              </a:lnSpc>
              <a:spcBef>
                <a:spcPts val="300"/>
              </a:spcBef>
              <a:spcAft>
                <a:spcPct val="0"/>
              </a:spcAft>
              <a:buClr>
                <a:schemeClr val="accent2"/>
              </a:buClr>
              <a:buSzTx/>
              <a:buFont typeface="Arial" panose="020B0604020202020204" pitchFamily="34" charset="0"/>
              <a:buNone/>
              <a:tabLst/>
              <a:defRPr sz="1200"/>
            </a:lvl1pPr>
          </a:lstStyle>
          <a:p>
            <a:r>
              <a:rPr lang="en-US" kern="0" dirty="0"/>
              <a:t>Click to insert co-host logo</a:t>
            </a:r>
          </a:p>
        </p:txBody>
      </p:sp>
      <p:sp>
        <p:nvSpPr>
          <p:cNvPr id="19" name="Slide Number Placeholder 4"/>
          <p:cNvSpPr>
            <a:spLocks noGrp="1"/>
          </p:cNvSpPr>
          <p:nvPr>
            <p:ph type="sldNum" sz="quarter" idx="12"/>
          </p:nvPr>
        </p:nvSpPr>
        <p:spPr>
          <a:xfrm>
            <a:off x="10160000" y="6282559"/>
            <a:ext cx="1219200" cy="228600"/>
          </a:xfrm>
        </p:spPr>
        <p:txBody>
          <a:bodyPr/>
          <a:lstStyle>
            <a:lvl1pPr>
              <a:defRPr>
                <a:solidFill>
                  <a:schemeClr val="bg1"/>
                </a:solidFill>
              </a:defRPr>
            </a:lvl1pPr>
          </a:lstStyle>
          <a:p>
            <a:fld id="{3F775162-CBDB-402E-820D-73F9FCEF788D}" type="slidenum">
              <a:rPr lang="en-US" smtClean="0"/>
              <a:pPr/>
              <a:t>‹#›</a:t>
            </a:fld>
            <a:endParaRPr lang="en-US" dirty="0"/>
          </a:p>
        </p:txBody>
      </p:sp>
      <p:sp>
        <p:nvSpPr>
          <p:cNvPr id="23" name="Rectangle 5"/>
          <p:cNvSpPr>
            <a:spLocks noGrp="1" noChangeArrowheads="1"/>
          </p:cNvSpPr>
          <p:nvPr>
            <p:ph type="ftr" sz="quarter" idx="3"/>
          </p:nvPr>
        </p:nvSpPr>
        <p:spPr bwMode="auto">
          <a:xfrm>
            <a:off x="812800" y="6282559"/>
            <a:ext cx="883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800">
                <a:solidFill>
                  <a:schemeClr val="bg1"/>
                </a:solidFill>
                <a:latin typeface="+mn-lt"/>
              </a:defRPr>
            </a:lvl1pPr>
          </a:lstStyle>
          <a:p>
            <a:endParaRPr lang="en-US" dirty="0"/>
          </a:p>
        </p:txBody>
      </p:sp>
      <p:sp>
        <p:nvSpPr>
          <p:cNvPr id="40" name="Picture Placeholder 6"/>
          <p:cNvSpPr>
            <a:spLocks noGrp="1"/>
          </p:cNvSpPr>
          <p:nvPr>
            <p:ph type="pic" sz="quarter" idx="13" hasCustomPrompt="1"/>
          </p:nvPr>
        </p:nvSpPr>
        <p:spPr>
          <a:xfrm>
            <a:off x="2717800" y="2209800"/>
            <a:ext cx="3149600" cy="2394641"/>
          </a:xfrm>
        </p:spPr>
        <p:txBody>
          <a:bodyPr/>
          <a:lstStyle>
            <a:lvl1pPr marL="0" indent="0" algn="ctr">
              <a:buNone/>
              <a:defRPr sz="1200" baseline="0">
                <a:solidFill>
                  <a:schemeClr val="tx2"/>
                </a:solidFill>
              </a:defRPr>
            </a:lvl1pPr>
          </a:lstStyle>
          <a:p>
            <a:r>
              <a:rPr lang="en-US" dirty="0"/>
              <a:t>Click here to insert bio image</a:t>
            </a:r>
          </a:p>
        </p:txBody>
      </p:sp>
      <p:sp>
        <p:nvSpPr>
          <p:cNvPr id="41" name="Text Placeholder 2"/>
          <p:cNvSpPr>
            <a:spLocks noGrp="1"/>
          </p:cNvSpPr>
          <p:nvPr>
            <p:ph type="body" sz="quarter" idx="17" hasCustomPrompt="1"/>
          </p:nvPr>
        </p:nvSpPr>
        <p:spPr>
          <a:xfrm>
            <a:off x="2641600" y="4805608"/>
            <a:ext cx="3225800" cy="304800"/>
          </a:xfrm>
        </p:spPr>
        <p:txBody>
          <a:bodyPr/>
          <a:lstStyle>
            <a:lvl1pPr marL="0" indent="0">
              <a:buNone/>
              <a:defRPr sz="1600" b="1">
                <a:solidFill>
                  <a:schemeClr val="tx2"/>
                </a:solidFill>
              </a:defRPr>
            </a:lvl1pPr>
          </a:lstStyle>
          <a:p>
            <a:pPr lvl="0"/>
            <a:r>
              <a:rPr lang="en-US" sz="1600" dirty="0"/>
              <a:t>Full Name</a:t>
            </a:r>
            <a:endParaRPr lang="en-US" dirty="0"/>
          </a:p>
        </p:txBody>
      </p:sp>
      <p:sp>
        <p:nvSpPr>
          <p:cNvPr id="42" name="Text Placeholder 5"/>
          <p:cNvSpPr>
            <a:spLocks noGrp="1"/>
          </p:cNvSpPr>
          <p:nvPr>
            <p:ph type="body" sz="quarter" idx="18" hasCustomPrompt="1"/>
          </p:nvPr>
        </p:nvSpPr>
        <p:spPr>
          <a:xfrm>
            <a:off x="2641600" y="5059608"/>
            <a:ext cx="3225800" cy="228600"/>
          </a:xfrm>
        </p:spPr>
        <p:txBody>
          <a:bodyPr/>
          <a:lstStyle>
            <a:lvl1pPr marL="0" indent="0">
              <a:buNone/>
              <a:defRPr sz="1050">
                <a:solidFill>
                  <a:schemeClr val="tx2"/>
                </a:solidFill>
              </a:defRPr>
            </a:lvl1pPr>
          </a:lstStyle>
          <a:p>
            <a:pPr lvl="0"/>
            <a:r>
              <a:rPr lang="en-US" dirty="0"/>
              <a:t>Title</a:t>
            </a:r>
          </a:p>
        </p:txBody>
      </p:sp>
      <p:sp>
        <p:nvSpPr>
          <p:cNvPr id="43" name="Text Placeholder 14"/>
          <p:cNvSpPr>
            <a:spLocks noGrp="1"/>
          </p:cNvSpPr>
          <p:nvPr>
            <p:ph type="body" sz="quarter" idx="19" hasCustomPrompt="1"/>
          </p:nvPr>
        </p:nvSpPr>
        <p:spPr>
          <a:xfrm>
            <a:off x="2641600" y="5237408"/>
            <a:ext cx="3225800" cy="228600"/>
          </a:xfrm>
        </p:spPr>
        <p:txBody>
          <a:bodyPr/>
          <a:lstStyle>
            <a:lvl1pPr marL="0" indent="0">
              <a:buNone/>
              <a:defRPr sz="1050" u="sng">
                <a:solidFill>
                  <a:schemeClr val="tx2"/>
                </a:solidFill>
              </a:defRPr>
            </a:lvl1pPr>
          </a:lstStyle>
          <a:p>
            <a:pPr lvl="0"/>
            <a:r>
              <a:rPr lang="en-US" dirty="0"/>
              <a:t>Email address</a:t>
            </a:r>
          </a:p>
        </p:txBody>
      </p:sp>
      <p:sp>
        <p:nvSpPr>
          <p:cNvPr id="44" name="Text Placeholder 16"/>
          <p:cNvSpPr>
            <a:spLocks noGrp="1"/>
          </p:cNvSpPr>
          <p:nvPr>
            <p:ph type="body" sz="quarter" idx="20" hasCustomPrompt="1"/>
          </p:nvPr>
        </p:nvSpPr>
        <p:spPr>
          <a:xfrm>
            <a:off x="2641600" y="5415208"/>
            <a:ext cx="3225800" cy="228600"/>
          </a:xfrm>
        </p:spPr>
        <p:txBody>
          <a:bodyPr/>
          <a:lstStyle>
            <a:lvl1pPr marL="0" indent="0">
              <a:buNone/>
              <a:defRPr sz="1050">
                <a:solidFill>
                  <a:schemeClr val="tx2"/>
                </a:solidFill>
              </a:defRPr>
            </a:lvl1pPr>
          </a:lstStyle>
          <a:p>
            <a:pPr lvl="0"/>
            <a:r>
              <a:rPr lang="en-US" dirty="0"/>
              <a:t>T. </a:t>
            </a:r>
            <a:r>
              <a:rPr lang="en-US" dirty="0" err="1"/>
              <a:t>xxx.xxx.xxxx</a:t>
            </a:r>
            <a:endParaRPr lang="en-US" dirty="0"/>
          </a:p>
        </p:txBody>
      </p:sp>
      <p:sp>
        <p:nvSpPr>
          <p:cNvPr id="45" name="Picture Placeholder 6"/>
          <p:cNvSpPr>
            <a:spLocks noGrp="1"/>
          </p:cNvSpPr>
          <p:nvPr>
            <p:ph type="pic" sz="quarter" idx="26" hasCustomPrompt="1"/>
          </p:nvPr>
        </p:nvSpPr>
        <p:spPr>
          <a:xfrm>
            <a:off x="6400800" y="2209800"/>
            <a:ext cx="3149600" cy="2394641"/>
          </a:xfrm>
        </p:spPr>
        <p:txBody>
          <a:bodyPr/>
          <a:lstStyle>
            <a:lvl1pPr marL="0" indent="0" algn="ctr">
              <a:buNone/>
              <a:defRPr sz="1200" baseline="0">
                <a:solidFill>
                  <a:schemeClr val="tx2"/>
                </a:solidFill>
              </a:defRPr>
            </a:lvl1pPr>
          </a:lstStyle>
          <a:p>
            <a:r>
              <a:rPr lang="en-US" dirty="0"/>
              <a:t>Click here to insert bio image</a:t>
            </a:r>
          </a:p>
        </p:txBody>
      </p:sp>
      <p:sp>
        <p:nvSpPr>
          <p:cNvPr id="46" name="Text Placeholder 2"/>
          <p:cNvSpPr>
            <a:spLocks noGrp="1"/>
          </p:cNvSpPr>
          <p:nvPr>
            <p:ph type="body" sz="quarter" idx="27" hasCustomPrompt="1"/>
          </p:nvPr>
        </p:nvSpPr>
        <p:spPr>
          <a:xfrm>
            <a:off x="6324600" y="4805608"/>
            <a:ext cx="3225800" cy="304800"/>
          </a:xfrm>
        </p:spPr>
        <p:txBody>
          <a:bodyPr/>
          <a:lstStyle>
            <a:lvl1pPr marL="0" indent="0">
              <a:buNone/>
              <a:defRPr sz="1600" b="1">
                <a:solidFill>
                  <a:schemeClr val="tx2"/>
                </a:solidFill>
              </a:defRPr>
            </a:lvl1pPr>
          </a:lstStyle>
          <a:p>
            <a:pPr lvl="0"/>
            <a:r>
              <a:rPr lang="en-US" sz="1600" dirty="0"/>
              <a:t>Full Name</a:t>
            </a:r>
            <a:endParaRPr lang="en-US" dirty="0"/>
          </a:p>
        </p:txBody>
      </p:sp>
      <p:sp>
        <p:nvSpPr>
          <p:cNvPr id="47" name="Text Placeholder 5"/>
          <p:cNvSpPr>
            <a:spLocks noGrp="1"/>
          </p:cNvSpPr>
          <p:nvPr>
            <p:ph type="body" sz="quarter" idx="28" hasCustomPrompt="1"/>
          </p:nvPr>
        </p:nvSpPr>
        <p:spPr>
          <a:xfrm>
            <a:off x="6324600" y="5059608"/>
            <a:ext cx="3225800" cy="228600"/>
          </a:xfrm>
        </p:spPr>
        <p:txBody>
          <a:bodyPr/>
          <a:lstStyle>
            <a:lvl1pPr marL="0" indent="0">
              <a:buNone/>
              <a:defRPr sz="1050">
                <a:solidFill>
                  <a:schemeClr val="tx2"/>
                </a:solidFill>
              </a:defRPr>
            </a:lvl1pPr>
          </a:lstStyle>
          <a:p>
            <a:pPr lvl="0"/>
            <a:r>
              <a:rPr lang="en-US" dirty="0"/>
              <a:t>Title</a:t>
            </a:r>
          </a:p>
        </p:txBody>
      </p:sp>
      <p:sp>
        <p:nvSpPr>
          <p:cNvPr id="48" name="Text Placeholder 14"/>
          <p:cNvSpPr>
            <a:spLocks noGrp="1"/>
          </p:cNvSpPr>
          <p:nvPr>
            <p:ph type="body" sz="quarter" idx="29" hasCustomPrompt="1"/>
          </p:nvPr>
        </p:nvSpPr>
        <p:spPr>
          <a:xfrm>
            <a:off x="6324600" y="5237408"/>
            <a:ext cx="3225800" cy="228600"/>
          </a:xfrm>
        </p:spPr>
        <p:txBody>
          <a:bodyPr/>
          <a:lstStyle>
            <a:lvl1pPr marL="0" indent="0">
              <a:buNone/>
              <a:defRPr sz="1050" u="sng">
                <a:solidFill>
                  <a:schemeClr val="tx2"/>
                </a:solidFill>
              </a:defRPr>
            </a:lvl1pPr>
          </a:lstStyle>
          <a:p>
            <a:pPr lvl="0"/>
            <a:r>
              <a:rPr lang="en-US" dirty="0"/>
              <a:t>Email address</a:t>
            </a:r>
          </a:p>
        </p:txBody>
      </p:sp>
      <p:sp>
        <p:nvSpPr>
          <p:cNvPr id="49" name="Text Placeholder 16"/>
          <p:cNvSpPr>
            <a:spLocks noGrp="1"/>
          </p:cNvSpPr>
          <p:nvPr>
            <p:ph type="body" sz="quarter" idx="30" hasCustomPrompt="1"/>
          </p:nvPr>
        </p:nvSpPr>
        <p:spPr>
          <a:xfrm>
            <a:off x="6324600" y="5415208"/>
            <a:ext cx="3225800" cy="228600"/>
          </a:xfrm>
        </p:spPr>
        <p:txBody>
          <a:bodyPr/>
          <a:lstStyle>
            <a:lvl1pPr marL="0" indent="0">
              <a:buNone/>
              <a:defRPr sz="1050">
                <a:solidFill>
                  <a:schemeClr val="tx2"/>
                </a:solidFill>
              </a:defRPr>
            </a:lvl1pPr>
          </a:lstStyle>
          <a:p>
            <a:pPr lvl="0"/>
            <a:r>
              <a:rPr lang="en-US" dirty="0"/>
              <a:t>T. </a:t>
            </a:r>
            <a:r>
              <a:rPr lang="en-US" dirty="0" err="1"/>
              <a:t>xxx.xxx.xxxx</a:t>
            </a:r>
            <a:endParaRPr lang="en-US" dirty="0"/>
          </a:p>
        </p:txBody>
      </p:sp>
    </p:spTree>
    <p:extLst>
      <p:ext uri="{BB962C8B-B14F-4D97-AF65-F5344CB8AC3E}">
        <p14:creationId xmlns:p14="http://schemas.microsoft.com/office/powerpoint/2010/main" val="2757165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Presenter - Co-brand">
    <p:spTree>
      <p:nvGrpSpPr>
        <p:cNvPr id="1" name=""/>
        <p:cNvGrpSpPr/>
        <p:nvPr/>
      </p:nvGrpSpPr>
      <p:grpSpPr>
        <a:xfrm>
          <a:off x="0" y="0"/>
          <a:ext cx="0" cy="0"/>
          <a:chOff x="0" y="0"/>
          <a:chExt cx="0" cy="0"/>
        </a:xfrm>
      </p:grpSpPr>
      <p:pic>
        <p:nvPicPr>
          <p:cNvPr id="54" name="Pictur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22" name="Title 1"/>
          <p:cNvSpPr>
            <a:spLocks noGrp="1"/>
          </p:cNvSpPr>
          <p:nvPr>
            <p:ph type="title" hasCustomPrompt="1"/>
          </p:nvPr>
        </p:nvSpPr>
        <p:spPr>
          <a:xfrm>
            <a:off x="812800" y="1524000"/>
            <a:ext cx="10566400" cy="381000"/>
          </a:xfrm>
          <a:prstGeom prst="rect">
            <a:avLst/>
          </a:prstGeom>
        </p:spPr>
        <p:txBody>
          <a:bodyPr/>
          <a:lstStyle>
            <a:lvl1pPr>
              <a:defRPr baseline="0"/>
            </a:lvl1pPr>
          </a:lstStyle>
          <a:p>
            <a:r>
              <a:rPr lang="en-US" dirty="0"/>
              <a:t>Click to add Triple Presenter Slide Title</a:t>
            </a:r>
          </a:p>
        </p:txBody>
      </p:sp>
      <p:sp>
        <p:nvSpPr>
          <p:cNvPr id="20" name="Picture Placeholder 3"/>
          <p:cNvSpPr>
            <a:spLocks noGrp="1"/>
          </p:cNvSpPr>
          <p:nvPr>
            <p:ph type="pic" sz="quarter" idx="14" hasCustomPrompt="1"/>
          </p:nvPr>
        </p:nvSpPr>
        <p:spPr>
          <a:xfrm>
            <a:off x="8636000" y="685806"/>
            <a:ext cx="2743200" cy="523875"/>
          </a:xfrm>
          <a:prstGeom prst="rect">
            <a:avLst/>
          </a:prstGeom>
        </p:spPr>
        <p:txBody>
          <a:bodyPr/>
          <a:lstStyle>
            <a:lvl1pPr marL="0" marR="0" indent="0" algn="l" defTabSz="914400" rtl="0" eaLnBrk="1" fontAlgn="base" latinLnBrk="0" hangingPunct="1">
              <a:lnSpc>
                <a:spcPct val="100000"/>
              </a:lnSpc>
              <a:spcBef>
                <a:spcPts val="300"/>
              </a:spcBef>
              <a:spcAft>
                <a:spcPct val="0"/>
              </a:spcAft>
              <a:buClr>
                <a:schemeClr val="accent2"/>
              </a:buClr>
              <a:buSzTx/>
              <a:buFont typeface="Arial" panose="020B0604020202020204" pitchFamily="34" charset="0"/>
              <a:buNone/>
              <a:tabLst/>
              <a:defRPr sz="1200"/>
            </a:lvl1pPr>
          </a:lstStyle>
          <a:p>
            <a:r>
              <a:rPr lang="en-US" kern="0" dirty="0"/>
              <a:t>Click to insert co-host logo</a:t>
            </a:r>
          </a:p>
        </p:txBody>
      </p:sp>
      <p:sp>
        <p:nvSpPr>
          <p:cNvPr id="40" name="Slide Number Placeholder 4"/>
          <p:cNvSpPr>
            <a:spLocks noGrp="1"/>
          </p:cNvSpPr>
          <p:nvPr>
            <p:ph type="sldNum" sz="quarter" idx="12"/>
          </p:nvPr>
        </p:nvSpPr>
        <p:spPr>
          <a:xfrm>
            <a:off x="10160000" y="6282559"/>
            <a:ext cx="1219200" cy="228600"/>
          </a:xfrm>
        </p:spPr>
        <p:txBody>
          <a:bodyPr/>
          <a:lstStyle>
            <a:lvl1pPr>
              <a:defRPr>
                <a:solidFill>
                  <a:schemeClr val="bg1"/>
                </a:solidFill>
              </a:defRPr>
            </a:lvl1pPr>
          </a:lstStyle>
          <a:p>
            <a:fld id="{3F775162-CBDB-402E-820D-73F9FCEF788D}" type="slidenum">
              <a:rPr lang="en-US" smtClean="0"/>
              <a:pPr/>
              <a:t>‹#›</a:t>
            </a:fld>
            <a:endParaRPr lang="en-US" dirty="0"/>
          </a:p>
        </p:txBody>
      </p:sp>
      <p:sp>
        <p:nvSpPr>
          <p:cNvPr id="41" name="Rectangle 5"/>
          <p:cNvSpPr>
            <a:spLocks noGrp="1" noChangeArrowheads="1"/>
          </p:cNvSpPr>
          <p:nvPr>
            <p:ph type="ftr" sz="quarter" idx="3"/>
          </p:nvPr>
        </p:nvSpPr>
        <p:spPr bwMode="auto">
          <a:xfrm>
            <a:off x="812800" y="6282559"/>
            <a:ext cx="883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800">
                <a:solidFill>
                  <a:schemeClr val="bg1"/>
                </a:solidFill>
                <a:latin typeface="+mn-lt"/>
              </a:defRPr>
            </a:lvl1pPr>
          </a:lstStyle>
          <a:p>
            <a:endParaRPr lang="en-US" dirty="0"/>
          </a:p>
        </p:txBody>
      </p:sp>
      <p:sp>
        <p:nvSpPr>
          <p:cNvPr id="21" name="Picture Placeholder 6"/>
          <p:cNvSpPr>
            <a:spLocks noGrp="1"/>
          </p:cNvSpPr>
          <p:nvPr>
            <p:ph type="pic" sz="quarter" idx="13" hasCustomPrompt="1"/>
          </p:nvPr>
        </p:nvSpPr>
        <p:spPr>
          <a:xfrm>
            <a:off x="889000" y="2209800"/>
            <a:ext cx="3149600" cy="2394641"/>
          </a:xfrm>
        </p:spPr>
        <p:txBody>
          <a:bodyPr/>
          <a:lstStyle>
            <a:lvl1pPr marL="0" indent="0" algn="ctr">
              <a:buNone/>
              <a:defRPr sz="1200" baseline="0">
                <a:solidFill>
                  <a:schemeClr val="tx2"/>
                </a:solidFill>
              </a:defRPr>
            </a:lvl1pPr>
          </a:lstStyle>
          <a:p>
            <a:r>
              <a:rPr lang="en-US" dirty="0"/>
              <a:t>Click here to insert bio image</a:t>
            </a:r>
          </a:p>
        </p:txBody>
      </p:sp>
      <p:sp>
        <p:nvSpPr>
          <p:cNvPr id="23" name="Text Placeholder 2"/>
          <p:cNvSpPr>
            <a:spLocks noGrp="1"/>
          </p:cNvSpPr>
          <p:nvPr>
            <p:ph type="body" sz="quarter" idx="17" hasCustomPrompt="1"/>
          </p:nvPr>
        </p:nvSpPr>
        <p:spPr>
          <a:xfrm>
            <a:off x="812800" y="4805608"/>
            <a:ext cx="3225800" cy="304800"/>
          </a:xfrm>
        </p:spPr>
        <p:txBody>
          <a:bodyPr/>
          <a:lstStyle>
            <a:lvl1pPr marL="0" indent="0">
              <a:buNone/>
              <a:defRPr sz="1600" b="1">
                <a:solidFill>
                  <a:schemeClr val="tx2"/>
                </a:solidFill>
              </a:defRPr>
            </a:lvl1pPr>
          </a:lstStyle>
          <a:p>
            <a:pPr lvl="0"/>
            <a:r>
              <a:rPr lang="en-US" sz="1600" dirty="0"/>
              <a:t>Full Name</a:t>
            </a:r>
            <a:endParaRPr lang="en-US" dirty="0"/>
          </a:p>
        </p:txBody>
      </p:sp>
      <p:sp>
        <p:nvSpPr>
          <p:cNvPr id="25" name="Text Placeholder 5"/>
          <p:cNvSpPr>
            <a:spLocks noGrp="1"/>
          </p:cNvSpPr>
          <p:nvPr>
            <p:ph type="body" sz="quarter" idx="18" hasCustomPrompt="1"/>
          </p:nvPr>
        </p:nvSpPr>
        <p:spPr>
          <a:xfrm>
            <a:off x="812800" y="5059608"/>
            <a:ext cx="3225800" cy="228600"/>
          </a:xfrm>
        </p:spPr>
        <p:txBody>
          <a:bodyPr/>
          <a:lstStyle>
            <a:lvl1pPr marL="0" indent="0">
              <a:buNone/>
              <a:defRPr sz="1050">
                <a:solidFill>
                  <a:schemeClr val="tx2"/>
                </a:solidFill>
              </a:defRPr>
            </a:lvl1pPr>
          </a:lstStyle>
          <a:p>
            <a:pPr lvl="0"/>
            <a:r>
              <a:rPr lang="en-US" dirty="0"/>
              <a:t>Title</a:t>
            </a:r>
          </a:p>
        </p:txBody>
      </p:sp>
      <p:sp>
        <p:nvSpPr>
          <p:cNvPr id="42" name="Text Placeholder 14"/>
          <p:cNvSpPr>
            <a:spLocks noGrp="1"/>
          </p:cNvSpPr>
          <p:nvPr>
            <p:ph type="body" sz="quarter" idx="19" hasCustomPrompt="1"/>
          </p:nvPr>
        </p:nvSpPr>
        <p:spPr>
          <a:xfrm>
            <a:off x="812800" y="5237408"/>
            <a:ext cx="3225800" cy="228600"/>
          </a:xfrm>
        </p:spPr>
        <p:txBody>
          <a:bodyPr/>
          <a:lstStyle>
            <a:lvl1pPr marL="0" indent="0">
              <a:buNone/>
              <a:defRPr sz="1050" u="sng">
                <a:solidFill>
                  <a:schemeClr val="tx2"/>
                </a:solidFill>
              </a:defRPr>
            </a:lvl1pPr>
          </a:lstStyle>
          <a:p>
            <a:pPr lvl="0"/>
            <a:r>
              <a:rPr lang="en-US" dirty="0"/>
              <a:t>Email address</a:t>
            </a:r>
          </a:p>
        </p:txBody>
      </p:sp>
      <p:sp>
        <p:nvSpPr>
          <p:cNvPr id="43" name="Text Placeholder 16"/>
          <p:cNvSpPr>
            <a:spLocks noGrp="1"/>
          </p:cNvSpPr>
          <p:nvPr>
            <p:ph type="body" sz="quarter" idx="20" hasCustomPrompt="1"/>
          </p:nvPr>
        </p:nvSpPr>
        <p:spPr>
          <a:xfrm>
            <a:off x="812800" y="5415208"/>
            <a:ext cx="3225800" cy="228600"/>
          </a:xfrm>
        </p:spPr>
        <p:txBody>
          <a:bodyPr/>
          <a:lstStyle>
            <a:lvl1pPr marL="0" indent="0">
              <a:buNone/>
              <a:defRPr sz="1050">
                <a:solidFill>
                  <a:schemeClr val="tx2"/>
                </a:solidFill>
              </a:defRPr>
            </a:lvl1pPr>
          </a:lstStyle>
          <a:p>
            <a:pPr lvl="0"/>
            <a:r>
              <a:rPr lang="en-US" dirty="0"/>
              <a:t>T. </a:t>
            </a:r>
            <a:r>
              <a:rPr lang="en-US" dirty="0" err="1"/>
              <a:t>xxx.xxx.xxxx</a:t>
            </a:r>
            <a:endParaRPr lang="en-US" dirty="0"/>
          </a:p>
        </p:txBody>
      </p:sp>
      <p:sp>
        <p:nvSpPr>
          <p:cNvPr id="44" name="Picture Placeholder 6"/>
          <p:cNvSpPr>
            <a:spLocks noGrp="1"/>
          </p:cNvSpPr>
          <p:nvPr>
            <p:ph type="pic" sz="quarter" idx="21" hasCustomPrompt="1"/>
          </p:nvPr>
        </p:nvSpPr>
        <p:spPr>
          <a:xfrm>
            <a:off x="8229600" y="2209800"/>
            <a:ext cx="3149600" cy="2394641"/>
          </a:xfrm>
        </p:spPr>
        <p:txBody>
          <a:bodyPr/>
          <a:lstStyle>
            <a:lvl1pPr marL="0" indent="0" algn="ctr">
              <a:buNone/>
              <a:defRPr sz="1200" baseline="0">
                <a:solidFill>
                  <a:schemeClr val="tx2"/>
                </a:solidFill>
              </a:defRPr>
            </a:lvl1pPr>
          </a:lstStyle>
          <a:p>
            <a:r>
              <a:rPr lang="en-US" dirty="0"/>
              <a:t>Click here to insert bio image</a:t>
            </a:r>
          </a:p>
        </p:txBody>
      </p:sp>
      <p:sp>
        <p:nvSpPr>
          <p:cNvPr id="45" name="Text Placeholder 2"/>
          <p:cNvSpPr>
            <a:spLocks noGrp="1"/>
          </p:cNvSpPr>
          <p:nvPr>
            <p:ph type="body" sz="quarter" idx="22" hasCustomPrompt="1"/>
          </p:nvPr>
        </p:nvSpPr>
        <p:spPr>
          <a:xfrm>
            <a:off x="8153400" y="4805608"/>
            <a:ext cx="3225800" cy="304800"/>
          </a:xfrm>
        </p:spPr>
        <p:txBody>
          <a:bodyPr/>
          <a:lstStyle>
            <a:lvl1pPr marL="0" indent="0">
              <a:buNone/>
              <a:defRPr sz="1600" b="1">
                <a:solidFill>
                  <a:schemeClr val="tx2"/>
                </a:solidFill>
              </a:defRPr>
            </a:lvl1pPr>
          </a:lstStyle>
          <a:p>
            <a:pPr lvl="0"/>
            <a:r>
              <a:rPr lang="en-US" sz="1600" dirty="0"/>
              <a:t>Full Name</a:t>
            </a:r>
            <a:endParaRPr lang="en-US" dirty="0"/>
          </a:p>
        </p:txBody>
      </p:sp>
      <p:sp>
        <p:nvSpPr>
          <p:cNvPr id="46" name="Text Placeholder 5"/>
          <p:cNvSpPr>
            <a:spLocks noGrp="1"/>
          </p:cNvSpPr>
          <p:nvPr>
            <p:ph type="body" sz="quarter" idx="23" hasCustomPrompt="1"/>
          </p:nvPr>
        </p:nvSpPr>
        <p:spPr>
          <a:xfrm>
            <a:off x="8153400" y="5059608"/>
            <a:ext cx="3225800" cy="228600"/>
          </a:xfrm>
        </p:spPr>
        <p:txBody>
          <a:bodyPr/>
          <a:lstStyle>
            <a:lvl1pPr marL="0" indent="0">
              <a:buNone/>
              <a:defRPr sz="1050">
                <a:solidFill>
                  <a:schemeClr val="tx2"/>
                </a:solidFill>
              </a:defRPr>
            </a:lvl1pPr>
          </a:lstStyle>
          <a:p>
            <a:pPr lvl="0"/>
            <a:r>
              <a:rPr lang="en-US" dirty="0"/>
              <a:t>Title</a:t>
            </a:r>
          </a:p>
        </p:txBody>
      </p:sp>
      <p:sp>
        <p:nvSpPr>
          <p:cNvPr id="47" name="Text Placeholder 14"/>
          <p:cNvSpPr>
            <a:spLocks noGrp="1"/>
          </p:cNvSpPr>
          <p:nvPr>
            <p:ph type="body" sz="quarter" idx="24" hasCustomPrompt="1"/>
          </p:nvPr>
        </p:nvSpPr>
        <p:spPr>
          <a:xfrm>
            <a:off x="8153400" y="5237408"/>
            <a:ext cx="3225800" cy="228600"/>
          </a:xfrm>
        </p:spPr>
        <p:txBody>
          <a:bodyPr/>
          <a:lstStyle>
            <a:lvl1pPr marL="0" indent="0">
              <a:buNone/>
              <a:defRPr sz="1050" u="sng">
                <a:solidFill>
                  <a:schemeClr val="tx2"/>
                </a:solidFill>
              </a:defRPr>
            </a:lvl1pPr>
          </a:lstStyle>
          <a:p>
            <a:pPr lvl="0"/>
            <a:r>
              <a:rPr lang="en-US" dirty="0"/>
              <a:t>Email address</a:t>
            </a:r>
          </a:p>
        </p:txBody>
      </p:sp>
      <p:sp>
        <p:nvSpPr>
          <p:cNvPr id="48" name="Text Placeholder 16"/>
          <p:cNvSpPr>
            <a:spLocks noGrp="1"/>
          </p:cNvSpPr>
          <p:nvPr>
            <p:ph type="body" sz="quarter" idx="25" hasCustomPrompt="1"/>
          </p:nvPr>
        </p:nvSpPr>
        <p:spPr>
          <a:xfrm>
            <a:off x="8153400" y="5415208"/>
            <a:ext cx="3225800" cy="228600"/>
          </a:xfrm>
        </p:spPr>
        <p:txBody>
          <a:bodyPr/>
          <a:lstStyle>
            <a:lvl1pPr marL="0" indent="0">
              <a:buNone/>
              <a:defRPr sz="1050">
                <a:solidFill>
                  <a:schemeClr val="tx2"/>
                </a:solidFill>
              </a:defRPr>
            </a:lvl1pPr>
          </a:lstStyle>
          <a:p>
            <a:pPr lvl="0"/>
            <a:r>
              <a:rPr lang="en-US" dirty="0"/>
              <a:t>T. </a:t>
            </a:r>
            <a:r>
              <a:rPr lang="en-US" dirty="0" err="1"/>
              <a:t>xxx.xxx.xxxx</a:t>
            </a:r>
            <a:endParaRPr lang="en-US" dirty="0"/>
          </a:p>
        </p:txBody>
      </p:sp>
      <p:sp>
        <p:nvSpPr>
          <p:cNvPr id="49" name="Picture Placeholder 6"/>
          <p:cNvSpPr>
            <a:spLocks noGrp="1"/>
          </p:cNvSpPr>
          <p:nvPr>
            <p:ph type="pic" sz="quarter" idx="26" hasCustomPrompt="1"/>
          </p:nvPr>
        </p:nvSpPr>
        <p:spPr>
          <a:xfrm>
            <a:off x="4572000" y="2209800"/>
            <a:ext cx="3149600" cy="2394641"/>
          </a:xfrm>
        </p:spPr>
        <p:txBody>
          <a:bodyPr/>
          <a:lstStyle>
            <a:lvl1pPr marL="0" indent="0" algn="ctr">
              <a:buNone/>
              <a:defRPr sz="1200" baseline="0">
                <a:solidFill>
                  <a:schemeClr val="tx2"/>
                </a:solidFill>
              </a:defRPr>
            </a:lvl1pPr>
          </a:lstStyle>
          <a:p>
            <a:r>
              <a:rPr lang="en-US" dirty="0"/>
              <a:t>Click here to insert bio image</a:t>
            </a:r>
          </a:p>
        </p:txBody>
      </p:sp>
      <p:sp>
        <p:nvSpPr>
          <p:cNvPr id="50" name="Text Placeholder 2"/>
          <p:cNvSpPr>
            <a:spLocks noGrp="1"/>
          </p:cNvSpPr>
          <p:nvPr>
            <p:ph type="body" sz="quarter" idx="27" hasCustomPrompt="1"/>
          </p:nvPr>
        </p:nvSpPr>
        <p:spPr>
          <a:xfrm>
            <a:off x="4495800" y="4805608"/>
            <a:ext cx="3225800" cy="304800"/>
          </a:xfrm>
        </p:spPr>
        <p:txBody>
          <a:bodyPr/>
          <a:lstStyle>
            <a:lvl1pPr marL="0" indent="0">
              <a:buNone/>
              <a:defRPr sz="1600" b="1">
                <a:solidFill>
                  <a:schemeClr val="tx2"/>
                </a:solidFill>
              </a:defRPr>
            </a:lvl1pPr>
          </a:lstStyle>
          <a:p>
            <a:pPr lvl="0"/>
            <a:r>
              <a:rPr lang="en-US" sz="1600" dirty="0"/>
              <a:t>Full Name</a:t>
            </a:r>
            <a:endParaRPr lang="en-US" dirty="0"/>
          </a:p>
        </p:txBody>
      </p:sp>
      <p:sp>
        <p:nvSpPr>
          <p:cNvPr id="51" name="Text Placeholder 5"/>
          <p:cNvSpPr>
            <a:spLocks noGrp="1"/>
          </p:cNvSpPr>
          <p:nvPr>
            <p:ph type="body" sz="quarter" idx="28" hasCustomPrompt="1"/>
          </p:nvPr>
        </p:nvSpPr>
        <p:spPr>
          <a:xfrm>
            <a:off x="4495800" y="5059608"/>
            <a:ext cx="3225800" cy="228600"/>
          </a:xfrm>
        </p:spPr>
        <p:txBody>
          <a:bodyPr/>
          <a:lstStyle>
            <a:lvl1pPr marL="0" indent="0">
              <a:buNone/>
              <a:defRPr sz="1050">
                <a:solidFill>
                  <a:schemeClr val="tx2"/>
                </a:solidFill>
              </a:defRPr>
            </a:lvl1pPr>
          </a:lstStyle>
          <a:p>
            <a:pPr lvl="0"/>
            <a:r>
              <a:rPr lang="en-US" dirty="0"/>
              <a:t>Title</a:t>
            </a:r>
          </a:p>
        </p:txBody>
      </p:sp>
      <p:sp>
        <p:nvSpPr>
          <p:cNvPr id="52" name="Text Placeholder 14"/>
          <p:cNvSpPr>
            <a:spLocks noGrp="1"/>
          </p:cNvSpPr>
          <p:nvPr>
            <p:ph type="body" sz="quarter" idx="29" hasCustomPrompt="1"/>
          </p:nvPr>
        </p:nvSpPr>
        <p:spPr>
          <a:xfrm>
            <a:off x="4495800" y="5237408"/>
            <a:ext cx="3225800" cy="228600"/>
          </a:xfrm>
        </p:spPr>
        <p:txBody>
          <a:bodyPr/>
          <a:lstStyle>
            <a:lvl1pPr marL="0" indent="0">
              <a:buNone/>
              <a:defRPr sz="1050" u="sng">
                <a:solidFill>
                  <a:schemeClr val="tx2"/>
                </a:solidFill>
              </a:defRPr>
            </a:lvl1pPr>
          </a:lstStyle>
          <a:p>
            <a:pPr lvl="0"/>
            <a:r>
              <a:rPr lang="en-US" dirty="0"/>
              <a:t>Email address</a:t>
            </a:r>
          </a:p>
        </p:txBody>
      </p:sp>
      <p:sp>
        <p:nvSpPr>
          <p:cNvPr id="53" name="Text Placeholder 16"/>
          <p:cNvSpPr>
            <a:spLocks noGrp="1"/>
          </p:cNvSpPr>
          <p:nvPr>
            <p:ph type="body" sz="quarter" idx="30" hasCustomPrompt="1"/>
          </p:nvPr>
        </p:nvSpPr>
        <p:spPr>
          <a:xfrm>
            <a:off x="4495800" y="5415208"/>
            <a:ext cx="3225800" cy="228600"/>
          </a:xfrm>
        </p:spPr>
        <p:txBody>
          <a:bodyPr/>
          <a:lstStyle>
            <a:lvl1pPr marL="0" indent="0">
              <a:buNone/>
              <a:defRPr sz="1050">
                <a:solidFill>
                  <a:schemeClr val="tx2"/>
                </a:solidFill>
              </a:defRPr>
            </a:lvl1pPr>
          </a:lstStyle>
          <a:p>
            <a:pPr lvl="0"/>
            <a:r>
              <a:rPr lang="en-US" dirty="0"/>
              <a:t>T. </a:t>
            </a:r>
            <a:r>
              <a:rPr lang="en-US" dirty="0" err="1"/>
              <a:t>xxx.xxx.xxxx</a:t>
            </a:r>
            <a:endParaRPr lang="en-US" dirty="0"/>
          </a:p>
        </p:txBody>
      </p:sp>
    </p:spTree>
    <p:extLst>
      <p:ext uri="{BB962C8B-B14F-4D97-AF65-F5344CB8AC3E}">
        <p14:creationId xmlns:p14="http://schemas.microsoft.com/office/powerpoint/2010/main" val="4007996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ffice Locations or End Slide 1 - Co-bran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3" name="Title 2"/>
          <p:cNvSpPr>
            <a:spLocks noGrp="1"/>
          </p:cNvSpPr>
          <p:nvPr>
            <p:ph type="title" hasCustomPrompt="1"/>
          </p:nvPr>
        </p:nvSpPr>
        <p:spPr>
          <a:xfrm>
            <a:off x="812800" y="1524000"/>
            <a:ext cx="10566400" cy="382588"/>
          </a:xfrm>
          <a:prstGeom prst="rect">
            <a:avLst/>
          </a:prstGeom>
        </p:spPr>
        <p:txBody>
          <a:bodyPr/>
          <a:lstStyle>
            <a:lvl1pPr>
              <a:defRPr/>
            </a:lvl1pPr>
          </a:lstStyle>
          <a:p>
            <a:r>
              <a:rPr lang="en-US" dirty="0"/>
              <a:t>Click to add Alternate End Slide Title 1 (i.e. Office Locations)</a:t>
            </a:r>
          </a:p>
        </p:txBody>
      </p:sp>
      <p:sp>
        <p:nvSpPr>
          <p:cNvPr id="5" name="Picture Placeholder 3"/>
          <p:cNvSpPr>
            <a:spLocks noGrp="1"/>
          </p:cNvSpPr>
          <p:nvPr>
            <p:ph type="pic" sz="quarter" idx="14" hasCustomPrompt="1"/>
          </p:nvPr>
        </p:nvSpPr>
        <p:spPr>
          <a:xfrm>
            <a:off x="8636000" y="685806"/>
            <a:ext cx="2743200" cy="523875"/>
          </a:xfrm>
          <a:prstGeom prst="rect">
            <a:avLst/>
          </a:prstGeom>
        </p:spPr>
        <p:txBody>
          <a:bodyPr/>
          <a:lstStyle>
            <a:lvl1pPr marL="0" marR="0" indent="0" algn="l" defTabSz="914400" rtl="0" eaLnBrk="1" fontAlgn="base" latinLnBrk="0" hangingPunct="1">
              <a:lnSpc>
                <a:spcPct val="100000"/>
              </a:lnSpc>
              <a:spcBef>
                <a:spcPts val="300"/>
              </a:spcBef>
              <a:spcAft>
                <a:spcPct val="0"/>
              </a:spcAft>
              <a:buClr>
                <a:schemeClr val="accent2"/>
              </a:buClr>
              <a:buSzTx/>
              <a:buFont typeface="Arial" panose="020B0604020202020204" pitchFamily="34" charset="0"/>
              <a:buNone/>
              <a:tabLst/>
              <a:defRPr sz="1200"/>
            </a:lvl1pPr>
          </a:lstStyle>
          <a:p>
            <a:r>
              <a:rPr lang="en-US" kern="0" dirty="0"/>
              <a:t>Click to insert co-host logo</a:t>
            </a:r>
          </a:p>
        </p:txBody>
      </p:sp>
      <p:sp>
        <p:nvSpPr>
          <p:cNvPr id="6" name="Footer Placeholder 5"/>
          <p:cNvSpPr>
            <a:spLocks noGrp="1" noChangeArrowheads="1"/>
          </p:cNvSpPr>
          <p:nvPr>
            <p:ph type="ftr" sz="quarter" idx="3"/>
          </p:nvPr>
        </p:nvSpPr>
        <p:spPr bwMode="auto">
          <a:xfrm>
            <a:off x="812800" y="6282559"/>
            <a:ext cx="883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800">
                <a:solidFill>
                  <a:schemeClr val="bg1"/>
                </a:solidFill>
                <a:latin typeface="+mn-lt"/>
              </a:defRPr>
            </a:lvl1pPr>
          </a:lstStyle>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562897132"/>
              </p:ext>
            </p:extLst>
          </p:nvPr>
        </p:nvGraphicFramePr>
        <p:xfrm>
          <a:off x="812806" y="2209800"/>
          <a:ext cx="10566396" cy="3566160"/>
        </p:xfrm>
        <a:graphic>
          <a:graphicData uri="http://schemas.openxmlformats.org/drawingml/2006/table">
            <a:tbl>
              <a:tblPr firstRow="1" bandRow="1">
                <a:tableStyleId>{5C22544A-7EE6-4342-B048-85BDC9FD1C3A}</a:tableStyleId>
              </a:tblPr>
              <a:tblGrid>
                <a:gridCol w="2641599">
                  <a:extLst>
                    <a:ext uri="{9D8B030D-6E8A-4147-A177-3AD203B41FA5}">
                      <a16:colId xmlns:a16="http://schemas.microsoft.com/office/drawing/2014/main" val="20000"/>
                    </a:ext>
                  </a:extLst>
                </a:gridCol>
                <a:gridCol w="2641599">
                  <a:extLst>
                    <a:ext uri="{9D8B030D-6E8A-4147-A177-3AD203B41FA5}">
                      <a16:colId xmlns:a16="http://schemas.microsoft.com/office/drawing/2014/main" val="20001"/>
                    </a:ext>
                  </a:extLst>
                </a:gridCol>
                <a:gridCol w="2641599">
                  <a:extLst>
                    <a:ext uri="{9D8B030D-6E8A-4147-A177-3AD203B41FA5}">
                      <a16:colId xmlns:a16="http://schemas.microsoft.com/office/drawing/2014/main" val="20002"/>
                    </a:ext>
                  </a:extLst>
                </a:gridCol>
                <a:gridCol w="2641599">
                  <a:extLst>
                    <a:ext uri="{9D8B030D-6E8A-4147-A177-3AD203B41FA5}">
                      <a16:colId xmlns:a16="http://schemas.microsoft.com/office/drawing/2014/main" val="3137575978"/>
                    </a:ext>
                  </a:extLst>
                </a:gridCol>
              </a:tblGrid>
              <a:tr h="860392">
                <a:tc>
                  <a:txBody>
                    <a:bodyPr/>
                    <a:lstStyle/>
                    <a:p>
                      <a:r>
                        <a:rPr lang="en-US" sz="1600" b="0" dirty="0">
                          <a:solidFill>
                            <a:schemeClr val="tx2"/>
                          </a:solidFill>
                        </a:rPr>
                        <a:t>Austin</a:t>
                      </a:r>
                    </a:p>
                    <a:p>
                      <a:r>
                        <a:rPr lang="en-US" sz="1000" b="0" dirty="0">
                          <a:solidFill>
                            <a:schemeClr val="tx2"/>
                          </a:solidFill>
                        </a:rPr>
                        <a:t>Terrace 2 Building</a:t>
                      </a:r>
                    </a:p>
                    <a:p>
                      <a:r>
                        <a:rPr lang="en-US" sz="1000" b="0" dirty="0">
                          <a:solidFill>
                            <a:schemeClr val="tx2"/>
                          </a:solidFill>
                        </a:rPr>
                        <a:t>2700 Via Fortuna, Suite 250</a:t>
                      </a:r>
                    </a:p>
                    <a:p>
                      <a:r>
                        <a:rPr lang="en-US" sz="1000" b="0" dirty="0">
                          <a:solidFill>
                            <a:schemeClr val="tx2"/>
                          </a:solidFill>
                        </a:rPr>
                        <a:t>Austin, TX 78746</a:t>
                      </a: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600" b="0" kern="1200" dirty="0">
                          <a:solidFill>
                            <a:schemeClr val="tx2"/>
                          </a:solidFill>
                          <a:latin typeface="+mn-lt"/>
                          <a:ea typeface="+mn-ea"/>
                          <a:cs typeface="+mn-cs"/>
                        </a:rPr>
                        <a:t>Boulder</a:t>
                      </a:r>
                    </a:p>
                    <a:p>
                      <a:r>
                        <a:rPr lang="en-US" sz="1000" b="0" dirty="0">
                          <a:solidFill>
                            <a:schemeClr val="tx2"/>
                          </a:solidFill>
                        </a:rPr>
                        <a:t>1919 14</a:t>
                      </a:r>
                      <a:r>
                        <a:rPr lang="en-US" sz="1000" b="0" baseline="30000" dirty="0">
                          <a:solidFill>
                            <a:schemeClr val="tx2"/>
                          </a:solidFill>
                        </a:rPr>
                        <a:t>th</a:t>
                      </a:r>
                      <a:r>
                        <a:rPr lang="en-US" sz="1000" b="0" dirty="0">
                          <a:solidFill>
                            <a:schemeClr val="tx2"/>
                          </a:solidFill>
                        </a:rPr>
                        <a:t> Street</a:t>
                      </a:r>
                    </a:p>
                    <a:p>
                      <a:r>
                        <a:rPr lang="en-US" sz="1000" b="0" dirty="0">
                          <a:solidFill>
                            <a:schemeClr val="tx2"/>
                          </a:solidFill>
                        </a:rPr>
                        <a:t>Suite 700</a:t>
                      </a:r>
                    </a:p>
                    <a:p>
                      <a:r>
                        <a:rPr lang="en-US" sz="1000" b="0" dirty="0">
                          <a:solidFill>
                            <a:schemeClr val="tx2"/>
                          </a:solidFill>
                        </a:rPr>
                        <a:t>Boulder, CO 80302</a:t>
                      </a: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600" b="0" kern="1200" dirty="0">
                          <a:solidFill>
                            <a:schemeClr val="tx2"/>
                          </a:solidFill>
                          <a:latin typeface="+mn-lt"/>
                          <a:ea typeface="+mn-ea"/>
                          <a:cs typeface="+mn-cs"/>
                        </a:rPr>
                        <a:t>Broomfield</a:t>
                      </a:r>
                    </a:p>
                    <a:p>
                      <a:r>
                        <a:rPr lang="en-US" sz="1000" b="0" dirty="0">
                          <a:solidFill>
                            <a:schemeClr val="tx2"/>
                          </a:solidFill>
                        </a:rPr>
                        <a:t>8300 Arista Place</a:t>
                      </a:r>
                    </a:p>
                    <a:p>
                      <a:r>
                        <a:rPr lang="en-US" sz="1000" b="0" dirty="0">
                          <a:solidFill>
                            <a:schemeClr val="tx2"/>
                          </a:solidFill>
                        </a:rPr>
                        <a:t>Suite 300</a:t>
                      </a:r>
                    </a:p>
                    <a:p>
                      <a:r>
                        <a:rPr lang="en-US" sz="1000" b="0" dirty="0">
                          <a:solidFill>
                            <a:schemeClr val="tx2"/>
                          </a:solidFill>
                        </a:rPr>
                        <a:t>Broomfield, CO 80021</a:t>
                      </a: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600" b="0" kern="1200" dirty="0">
                          <a:solidFill>
                            <a:schemeClr val="tx2"/>
                          </a:solidFill>
                          <a:latin typeface="+mn-lt"/>
                          <a:ea typeface="+mn-ea"/>
                          <a:cs typeface="+mn-cs"/>
                        </a:rPr>
                        <a:t>Chicago</a:t>
                      </a:r>
                    </a:p>
                    <a:p>
                      <a:r>
                        <a:rPr lang="en-US" sz="1000" b="0" dirty="0">
                          <a:solidFill>
                            <a:schemeClr val="tx2"/>
                          </a:solidFill>
                        </a:rPr>
                        <a:t>River Point</a:t>
                      </a:r>
                    </a:p>
                    <a:p>
                      <a:r>
                        <a:rPr lang="en-US" sz="1000" b="0" dirty="0">
                          <a:solidFill>
                            <a:schemeClr val="tx2"/>
                          </a:solidFill>
                        </a:rPr>
                        <a:t>444 West Lake Street, Suite 3200</a:t>
                      </a:r>
                    </a:p>
                    <a:p>
                      <a:r>
                        <a:rPr lang="en-US" sz="1000" b="0" dirty="0">
                          <a:solidFill>
                            <a:schemeClr val="tx2"/>
                          </a:solidFill>
                        </a:rPr>
                        <a:t>Chicago, IL 60606</a:t>
                      </a: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60392">
                <a:tc>
                  <a:txBody>
                    <a:bodyPr/>
                    <a:lstStyle/>
                    <a:p>
                      <a:pPr marL="0" algn="l" defTabSz="914400" rtl="0" eaLnBrk="1" latinLnBrk="0" hangingPunct="1"/>
                      <a:r>
                        <a:rPr lang="en-US" sz="1600" b="0" kern="1200" dirty="0">
                          <a:solidFill>
                            <a:schemeClr val="tx2"/>
                          </a:solidFill>
                          <a:latin typeface="+mn-lt"/>
                          <a:ea typeface="+mn-ea"/>
                          <a:cs typeface="+mn-cs"/>
                        </a:rPr>
                        <a:t>Cottonwood</a:t>
                      </a:r>
                      <a:r>
                        <a:rPr lang="en-US" sz="1600" b="0" kern="1200" baseline="0" dirty="0">
                          <a:solidFill>
                            <a:schemeClr val="tx2"/>
                          </a:solidFill>
                          <a:latin typeface="+mn-lt"/>
                          <a:ea typeface="+mn-ea"/>
                          <a:cs typeface="+mn-cs"/>
                        </a:rPr>
                        <a:t> Heights</a:t>
                      </a:r>
                      <a:endParaRPr lang="en-US" sz="1600" b="0" kern="1200" dirty="0">
                        <a:solidFill>
                          <a:schemeClr val="tx2"/>
                        </a:solidFill>
                        <a:latin typeface="+mn-lt"/>
                        <a:ea typeface="+mn-ea"/>
                        <a:cs typeface="+mn-cs"/>
                      </a:endParaRPr>
                    </a:p>
                    <a:p>
                      <a:r>
                        <a:rPr lang="en-US" sz="1000" b="0" kern="1200" dirty="0">
                          <a:solidFill>
                            <a:schemeClr val="tx2"/>
                          </a:solidFill>
                          <a:latin typeface="+mn-lt"/>
                          <a:ea typeface="+mn-ea"/>
                          <a:cs typeface="+mn-cs"/>
                        </a:rPr>
                        <a:t>2750 East Cottonwood Parkway</a:t>
                      </a:r>
                    </a:p>
                    <a:p>
                      <a:r>
                        <a:rPr lang="en-US" sz="1000" b="0" kern="1200" dirty="0">
                          <a:solidFill>
                            <a:schemeClr val="tx2"/>
                          </a:solidFill>
                          <a:latin typeface="+mn-lt"/>
                          <a:ea typeface="+mn-ea"/>
                          <a:cs typeface="+mn-cs"/>
                        </a:rPr>
                        <a:t>Suite 560</a:t>
                      </a:r>
                    </a:p>
                    <a:p>
                      <a:r>
                        <a:rPr lang="en-US" sz="1000" b="0" kern="1200" dirty="0">
                          <a:solidFill>
                            <a:schemeClr val="tx2"/>
                          </a:solidFill>
                          <a:latin typeface="+mn-lt"/>
                          <a:ea typeface="+mn-ea"/>
                          <a:cs typeface="+mn-cs"/>
                        </a:rPr>
                        <a:t>Cottonwood Heights, UT 84121</a:t>
                      </a: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600" b="0" kern="1200" dirty="0">
                          <a:solidFill>
                            <a:schemeClr val="tx2"/>
                          </a:solidFill>
                          <a:latin typeface="+mn-lt"/>
                          <a:ea typeface="+mn-ea"/>
                          <a:cs typeface="+mn-cs"/>
                        </a:rPr>
                        <a:t>Denver</a:t>
                      </a:r>
                    </a:p>
                    <a:p>
                      <a:pPr marL="0" algn="l" defTabSz="914400" rtl="0" eaLnBrk="1" latinLnBrk="0" hangingPunct="1"/>
                      <a:r>
                        <a:rPr lang="en-US" sz="1000" b="0" kern="1200" dirty="0">
                          <a:solidFill>
                            <a:schemeClr val="tx2"/>
                          </a:solidFill>
                          <a:latin typeface="+mn-lt"/>
                          <a:ea typeface="+mn-ea"/>
                          <a:cs typeface="+mn-cs"/>
                        </a:rPr>
                        <a:t>1776 Lincoln Street</a:t>
                      </a:r>
                    </a:p>
                    <a:p>
                      <a:pPr marL="0" algn="l" defTabSz="914400" rtl="0" eaLnBrk="1" latinLnBrk="0" hangingPunct="1"/>
                      <a:r>
                        <a:rPr lang="en-US" sz="1000" b="0" kern="1200" dirty="0">
                          <a:solidFill>
                            <a:schemeClr val="tx2"/>
                          </a:solidFill>
                          <a:latin typeface="+mn-lt"/>
                          <a:ea typeface="+mn-ea"/>
                          <a:cs typeface="+mn-cs"/>
                        </a:rPr>
                        <a:t>Suite 1100</a:t>
                      </a:r>
                    </a:p>
                    <a:p>
                      <a:pPr marL="0" algn="l" defTabSz="914400" rtl="0" eaLnBrk="1" latinLnBrk="0" hangingPunct="1"/>
                      <a:r>
                        <a:rPr lang="en-US" sz="1000" b="0" kern="1200" dirty="0">
                          <a:solidFill>
                            <a:schemeClr val="tx2"/>
                          </a:solidFill>
                          <a:latin typeface="+mn-lt"/>
                          <a:ea typeface="+mn-ea"/>
                          <a:cs typeface="+mn-cs"/>
                        </a:rPr>
                        <a:t>Denver, CO 80203</a:t>
                      </a: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600" b="0" kern="1200" dirty="0">
                          <a:solidFill>
                            <a:schemeClr val="tx2"/>
                          </a:solidFill>
                          <a:latin typeface="+mn-lt"/>
                          <a:ea typeface="+mn-ea"/>
                          <a:cs typeface="+mn-cs"/>
                        </a:rPr>
                        <a:t>Madison</a:t>
                      </a:r>
                    </a:p>
                    <a:p>
                      <a:r>
                        <a:rPr lang="en-US" sz="1000" b="0" dirty="0">
                          <a:solidFill>
                            <a:schemeClr val="tx2"/>
                          </a:solidFill>
                        </a:rPr>
                        <a:t>One South Pinckney Street</a:t>
                      </a:r>
                    </a:p>
                    <a:p>
                      <a:r>
                        <a:rPr lang="en-US" sz="1000" b="0" dirty="0">
                          <a:solidFill>
                            <a:schemeClr val="tx2"/>
                          </a:solidFill>
                        </a:rPr>
                        <a:t>Suite 700</a:t>
                      </a:r>
                    </a:p>
                    <a:p>
                      <a:r>
                        <a:rPr lang="en-US" sz="1000" b="0" dirty="0">
                          <a:solidFill>
                            <a:schemeClr val="tx2"/>
                          </a:solidFill>
                        </a:rPr>
                        <a:t>Madison, WI 53703</a:t>
                      </a: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it-IT" sz="1600" b="0" kern="1200" dirty="0">
                          <a:solidFill>
                            <a:schemeClr val="tx2"/>
                          </a:solidFill>
                          <a:latin typeface="+mn-lt"/>
                          <a:ea typeface="+mn-ea"/>
                          <a:cs typeface="+mn-cs"/>
                        </a:rPr>
                        <a:t>Manitowoc</a:t>
                      </a:r>
                    </a:p>
                    <a:p>
                      <a:r>
                        <a:rPr lang="it-IT" sz="1000" b="0" dirty="0">
                          <a:solidFill>
                            <a:schemeClr val="tx2"/>
                          </a:solidFill>
                        </a:rPr>
                        <a:t>1000 Maritime Drive</a:t>
                      </a:r>
                    </a:p>
                    <a:p>
                      <a:r>
                        <a:rPr lang="it-IT" sz="1000" b="0" dirty="0">
                          <a:solidFill>
                            <a:schemeClr val="tx2"/>
                          </a:solidFill>
                        </a:rPr>
                        <a:t>Manitowoc, WI 54220</a:t>
                      </a:r>
                      <a:endParaRPr lang="en-US" sz="1000" b="0" dirty="0">
                        <a:solidFill>
                          <a:schemeClr val="tx2"/>
                        </a:solidFill>
                      </a:endParaRPr>
                    </a:p>
                    <a:p>
                      <a:pPr marL="0" algn="l" defTabSz="914400" rtl="0" eaLnBrk="1" latinLnBrk="0" hangingPunct="1"/>
                      <a:endParaRPr lang="en-US" sz="900" b="0" kern="1200" dirty="0">
                        <a:solidFill>
                          <a:schemeClr val="tx2"/>
                        </a:solidFill>
                        <a:latin typeface="+mn-lt"/>
                        <a:ea typeface="+mn-ea"/>
                        <a:cs typeface="+mn-cs"/>
                      </a:endParaRP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36069">
                <a:tc>
                  <a:txBody>
                    <a:bodyPr/>
                    <a:lstStyle/>
                    <a:p>
                      <a:pPr marL="0" algn="l" defTabSz="914400" rtl="0" eaLnBrk="1" latinLnBrk="0" hangingPunct="1"/>
                      <a:r>
                        <a:rPr lang="it-IT" sz="1600" b="0" kern="1200" dirty="0">
                          <a:solidFill>
                            <a:schemeClr val="tx2"/>
                          </a:solidFill>
                          <a:latin typeface="+mn-lt"/>
                          <a:ea typeface="+mn-ea"/>
                          <a:cs typeface="+mn-cs"/>
                        </a:rPr>
                        <a:t>Milwaukee</a:t>
                      </a:r>
                    </a:p>
                    <a:p>
                      <a:r>
                        <a:rPr lang="it-IT" sz="1000" b="0" dirty="0">
                          <a:solidFill>
                            <a:schemeClr val="tx2"/>
                          </a:solidFill>
                        </a:rPr>
                        <a:t>100 East Wisconsin Avenue</a:t>
                      </a:r>
                    </a:p>
                    <a:p>
                      <a:r>
                        <a:rPr lang="it-IT" sz="1000" b="0" dirty="0">
                          <a:solidFill>
                            <a:schemeClr val="tx2"/>
                          </a:solidFill>
                        </a:rPr>
                        <a:t>Suite 3300</a:t>
                      </a:r>
                    </a:p>
                    <a:p>
                      <a:r>
                        <a:rPr lang="it-IT" sz="1000" b="0" dirty="0">
                          <a:solidFill>
                            <a:schemeClr val="tx2"/>
                          </a:solidFill>
                        </a:rPr>
                        <a:t>Milwaukee, WI 53202</a:t>
                      </a:r>
                      <a:endParaRPr lang="en-US" sz="1000" b="0" dirty="0">
                        <a:solidFill>
                          <a:schemeClr val="tx2"/>
                        </a:solidFill>
                      </a:endParaRP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600" b="0" kern="1200" dirty="0">
                          <a:solidFill>
                            <a:schemeClr val="tx2"/>
                          </a:solidFill>
                          <a:latin typeface="+mn-lt"/>
                          <a:ea typeface="+mn-ea"/>
                          <a:cs typeface="+mn-cs"/>
                        </a:rPr>
                        <a:t>Raleigh</a:t>
                      </a:r>
                    </a:p>
                    <a:p>
                      <a:r>
                        <a:rPr lang="en-US" sz="1000" b="0" kern="1200" dirty="0">
                          <a:solidFill>
                            <a:schemeClr val="tx2"/>
                          </a:solidFill>
                          <a:latin typeface="+mn-lt"/>
                          <a:ea typeface="+mn-ea"/>
                          <a:cs typeface="+mn-cs"/>
                        </a:rPr>
                        <a:t>Atrium at Blue Ridge</a:t>
                      </a:r>
                    </a:p>
                    <a:p>
                      <a:r>
                        <a:rPr lang="en-US" sz="1000" b="0" kern="1200" dirty="0">
                          <a:solidFill>
                            <a:schemeClr val="tx2"/>
                          </a:solidFill>
                          <a:latin typeface="+mn-lt"/>
                          <a:ea typeface="+mn-ea"/>
                          <a:cs typeface="+mn-cs"/>
                        </a:rPr>
                        <a:t>2501 Blue Ridge Road, Suite 390</a:t>
                      </a:r>
                    </a:p>
                    <a:p>
                      <a:r>
                        <a:rPr lang="en-US" sz="1000" b="0" kern="1200" dirty="0">
                          <a:solidFill>
                            <a:schemeClr val="tx2"/>
                          </a:solidFill>
                          <a:latin typeface="+mn-lt"/>
                          <a:ea typeface="+mn-ea"/>
                          <a:cs typeface="+mn-cs"/>
                        </a:rPr>
                        <a:t>Raleigh, NC 27607</a:t>
                      </a: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600" b="0" kern="1200" dirty="0">
                          <a:solidFill>
                            <a:schemeClr val="tx2"/>
                          </a:solidFill>
                          <a:latin typeface="+mn-lt"/>
                          <a:ea typeface="+mn-ea"/>
                          <a:cs typeface="+mn-cs"/>
                        </a:rPr>
                        <a:t>Salt Lake City</a:t>
                      </a:r>
                    </a:p>
                    <a:p>
                      <a:r>
                        <a:rPr lang="en-US" sz="1000" b="0" kern="1200" dirty="0">
                          <a:solidFill>
                            <a:schemeClr val="tx2"/>
                          </a:solidFill>
                          <a:latin typeface="+mn-lt"/>
                          <a:ea typeface="+mn-ea"/>
                          <a:cs typeface="+mn-cs"/>
                        </a:rPr>
                        <a:t>170 South Main Street </a:t>
                      </a:r>
                      <a:br>
                        <a:rPr lang="en-US" sz="1000" b="0" kern="1200" dirty="0">
                          <a:solidFill>
                            <a:schemeClr val="tx2"/>
                          </a:solidFill>
                          <a:latin typeface="+mn-lt"/>
                          <a:ea typeface="+mn-ea"/>
                          <a:cs typeface="+mn-cs"/>
                        </a:rPr>
                      </a:br>
                      <a:r>
                        <a:rPr lang="en-US" sz="1000" b="0" kern="1200" dirty="0">
                          <a:solidFill>
                            <a:schemeClr val="tx2"/>
                          </a:solidFill>
                          <a:latin typeface="+mn-lt"/>
                          <a:ea typeface="+mn-ea"/>
                          <a:cs typeface="+mn-cs"/>
                        </a:rPr>
                        <a:t>Suite 1000</a:t>
                      </a:r>
                      <a:br>
                        <a:rPr lang="en-US" sz="1000" b="0" kern="1200" dirty="0">
                          <a:solidFill>
                            <a:schemeClr val="tx2"/>
                          </a:solidFill>
                          <a:latin typeface="+mn-lt"/>
                          <a:ea typeface="+mn-ea"/>
                          <a:cs typeface="+mn-cs"/>
                        </a:rPr>
                      </a:br>
                      <a:r>
                        <a:rPr lang="en-US" sz="1000" b="0" kern="1200" dirty="0">
                          <a:solidFill>
                            <a:schemeClr val="tx2"/>
                          </a:solidFill>
                          <a:latin typeface="+mn-lt"/>
                          <a:ea typeface="+mn-ea"/>
                          <a:cs typeface="+mn-cs"/>
                        </a:rPr>
                        <a:t>Salt Lake City, UT 84101</a:t>
                      </a: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2"/>
                          </a:solidFill>
                          <a:latin typeface="+mn-lt"/>
                          <a:ea typeface="+mn-ea"/>
                          <a:cs typeface="+mn-cs"/>
                        </a:rPr>
                        <a:t>Washington, D.C.</a:t>
                      </a:r>
                    </a:p>
                    <a:p>
                      <a:r>
                        <a:rPr lang="en-US" sz="1000" b="0" dirty="0">
                          <a:solidFill>
                            <a:schemeClr val="tx2"/>
                          </a:solidFill>
                        </a:rPr>
                        <a:t>The Wharf</a:t>
                      </a:r>
                    </a:p>
                    <a:p>
                      <a:r>
                        <a:rPr lang="en-US" sz="1000" b="0" dirty="0">
                          <a:solidFill>
                            <a:schemeClr val="tx2"/>
                          </a:solidFill>
                        </a:rPr>
                        <a:t>1000</a:t>
                      </a:r>
                      <a:r>
                        <a:rPr lang="en-US" sz="1000" b="0" baseline="0" dirty="0">
                          <a:solidFill>
                            <a:schemeClr val="tx2"/>
                          </a:solidFill>
                        </a:rPr>
                        <a:t> Maine Avenue SW, Suite 400</a:t>
                      </a:r>
                      <a:endParaRPr lang="en-US" sz="1000" b="0" dirty="0">
                        <a:solidFill>
                          <a:schemeClr val="tx2"/>
                        </a:solidFill>
                      </a:endParaRPr>
                    </a:p>
                    <a:p>
                      <a:r>
                        <a:rPr lang="en-US" sz="1000" b="0" dirty="0">
                          <a:solidFill>
                            <a:schemeClr val="tx2"/>
                          </a:solidFill>
                        </a:rPr>
                        <a:t>Washington, D.C. 20024</a:t>
                      </a: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9307">
                <a:tc>
                  <a:txBody>
                    <a:bodyPr/>
                    <a:lstStyle/>
                    <a:p>
                      <a:pPr marL="0" algn="l" defTabSz="914400" rtl="0" eaLnBrk="1" latinLnBrk="0" hangingPunct="1"/>
                      <a:r>
                        <a:rPr lang="en-US" sz="1600" b="0" kern="1200" dirty="0">
                          <a:solidFill>
                            <a:schemeClr val="tx2"/>
                          </a:solidFill>
                          <a:latin typeface="+mn-lt"/>
                          <a:ea typeface="+mn-ea"/>
                          <a:cs typeface="+mn-cs"/>
                        </a:rPr>
                        <a:t>Waukesha</a:t>
                      </a:r>
                    </a:p>
                    <a:p>
                      <a:r>
                        <a:rPr lang="en-US" sz="1000" b="0" dirty="0">
                          <a:solidFill>
                            <a:schemeClr val="tx2"/>
                          </a:solidFill>
                        </a:rPr>
                        <a:t>Two Riverwood Place</a:t>
                      </a:r>
                    </a:p>
                    <a:p>
                      <a:r>
                        <a:rPr lang="en-US" sz="1000" b="0" dirty="0">
                          <a:solidFill>
                            <a:schemeClr val="tx2"/>
                          </a:solidFill>
                        </a:rPr>
                        <a:t>N19 W24133 Riverwood Drive,</a:t>
                      </a:r>
                      <a:r>
                        <a:rPr lang="en-US" sz="1000" b="0" baseline="0" dirty="0">
                          <a:solidFill>
                            <a:schemeClr val="tx2"/>
                          </a:solidFill>
                        </a:rPr>
                        <a:t> </a:t>
                      </a:r>
                      <a:r>
                        <a:rPr lang="en-US" sz="1000" b="0" dirty="0">
                          <a:solidFill>
                            <a:schemeClr val="tx2"/>
                          </a:solidFill>
                        </a:rPr>
                        <a:t>Suite 200</a:t>
                      </a:r>
                    </a:p>
                    <a:p>
                      <a:r>
                        <a:rPr lang="en-US" sz="1000" b="0" dirty="0">
                          <a:solidFill>
                            <a:schemeClr val="tx2"/>
                          </a:solidFill>
                        </a:rPr>
                        <a:t>Waukesha, WI 53188</a:t>
                      </a:r>
                    </a:p>
                    <a:p>
                      <a:pPr marL="0" algn="l" defTabSz="914400" rtl="0" eaLnBrk="1" latinLnBrk="0" hangingPunct="1"/>
                      <a:endParaRPr lang="en-US" sz="900" b="0" kern="1200" dirty="0">
                        <a:solidFill>
                          <a:schemeClr val="tx2"/>
                        </a:solidFill>
                        <a:latin typeface="+mn-lt"/>
                        <a:ea typeface="+mn-ea"/>
                        <a:cs typeface="+mn-cs"/>
                      </a:endParaRP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900" b="0" kern="1200" dirty="0">
                        <a:solidFill>
                          <a:schemeClr val="tx2"/>
                        </a:solidFill>
                        <a:latin typeface="+mn-lt"/>
                        <a:ea typeface="+mn-ea"/>
                        <a:cs typeface="+mn-cs"/>
                      </a:endParaRP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dirty="0">
                        <a:solidFill>
                          <a:schemeClr val="tx2"/>
                        </a:solidFill>
                      </a:endParaRP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b="0" dirty="0">
                        <a:solidFill>
                          <a:schemeClr val="tx2"/>
                        </a:solidFill>
                      </a:endParaRP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68633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estions End Slide 2 - Co-bran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2" name="Title 1"/>
          <p:cNvSpPr>
            <a:spLocks noGrp="1"/>
          </p:cNvSpPr>
          <p:nvPr>
            <p:ph type="title" hasCustomPrompt="1"/>
          </p:nvPr>
        </p:nvSpPr>
        <p:spPr>
          <a:xfrm>
            <a:off x="812800" y="1524000"/>
            <a:ext cx="10566400" cy="382588"/>
          </a:xfrm>
          <a:prstGeom prst="rect">
            <a:avLst/>
          </a:prstGeom>
        </p:spPr>
        <p:txBody>
          <a:bodyPr/>
          <a:lstStyle>
            <a:lvl1pPr>
              <a:defRPr/>
            </a:lvl1pPr>
          </a:lstStyle>
          <a:p>
            <a:r>
              <a:rPr lang="en-US" dirty="0"/>
              <a:t>Click to add Alternate End Slide Title 2 (i.e. Questions)</a:t>
            </a:r>
          </a:p>
        </p:txBody>
      </p:sp>
      <p:sp>
        <p:nvSpPr>
          <p:cNvPr id="5" name="Picture Placeholder 3"/>
          <p:cNvSpPr>
            <a:spLocks noGrp="1"/>
          </p:cNvSpPr>
          <p:nvPr>
            <p:ph type="pic" sz="quarter" idx="14" hasCustomPrompt="1"/>
          </p:nvPr>
        </p:nvSpPr>
        <p:spPr>
          <a:xfrm>
            <a:off x="8636000" y="685806"/>
            <a:ext cx="2743200" cy="523875"/>
          </a:xfrm>
          <a:prstGeom prst="rect">
            <a:avLst/>
          </a:prstGeom>
        </p:spPr>
        <p:txBody>
          <a:bodyPr/>
          <a:lstStyle>
            <a:lvl1pPr marL="0" marR="0" indent="0" algn="l" defTabSz="914400" rtl="0" eaLnBrk="1" fontAlgn="base" latinLnBrk="0" hangingPunct="1">
              <a:lnSpc>
                <a:spcPct val="100000"/>
              </a:lnSpc>
              <a:spcBef>
                <a:spcPts val="300"/>
              </a:spcBef>
              <a:spcAft>
                <a:spcPct val="0"/>
              </a:spcAft>
              <a:buClr>
                <a:schemeClr val="accent2"/>
              </a:buClr>
              <a:buSzTx/>
              <a:buFont typeface="Arial" panose="020B0604020202020204" pitchFamily="34" charset="0"/>
              <a:buNone/>
              <a:tabLst/>
              <a:defRPr sz="1200"/>
            </a:lvl1pPr>
          </a:lstStyle>
          <a:p>
            <a:r>
              <a:rPr lang="en-US" kern="0" dirty="0"/>
              <a:t>Click to insert co-host logo</a:t>
            </a:r>
          </a:p>
        </p:txBody>
      </p:sp>
      <p:sp>
        <p:nvSpPr>
          <p:cNvPr id="7" name="Rectangle 5"/>
          <p:cNvSpPr>
            <a:spLocks noGrp="1" noChangeArrowheads="1"/>
          </p:cNvSpPr>
          <p:nvPr>
            <p:ph type="ftr" sz="quarter" idx="3"/>
          </p:nvPr>
        </p:nvSpPr>
        <p:spPr bwMode="auto">
          <a:xfrm>
            <a:off x="812800" y="6282559"/>
            <a:ext cx="883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800">
                <a:solidFill>
                  <a:schemeClr val="bg1"/>
                </a:solidFill>
                <a:latin typeface="+mn-lt"/>
              </a:defRPr>
            </a:lvl1pPr>
          </a:lstStyle>
          <a:p>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7594"/>
          <a:stretch/>
        </p:blipFill>
        <p:spPr>
          <a:xfrm>
            <a:off x="3200400" y="2286000"/>
            <a:ext cx="4902193" cy="3361508"/>
          </a:xfrm>
          <a:prstGeom prst="rect">
            <a:avLst/>
          </a:prstGeom>
        </p:spPr>
      </p:pic>
    </p:spTree>
    <p:extLst>
      <p:ext uri="{BB962C8B-B14F-4D97-AF65-F5344CB8AC3E}">
        <p14:creationId xmlns:p14="http://schemas.microsoft.com/office/powerpoint/2010/main" val="258532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able Of Contents - MBF">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2" name="Title 1"/>
          <p:cNvSpPr>
            <a:spLocks noGrp="1"/>
          </p:cNvSpPr>
          <p:nvPr>
            <p:ph type="title" hasCustomPrompt="1"/>
          </p:nvPr>
        </p:nvSpPr>
        <p:spPr>
          <a:xfrm>
            <a:off x="812800" y="1524000"/>
            <a:ext cx="10566400" cy="381000"/>
          </a:xfrm>
        </p:spPr>
        <p:txBody>
          <a:bodyPr/>
          <a:lstStyle>
            <a:lvl1pPr>
              <a:defRPr baseline="0">
                <a:solidFill>
                  <a:schemeClr val="tx2"/>
                </a:solidFill>
              </a:defRPr>
            </a:lvl1pPr>
          </a:lstStyle>
          <a:p>
            <a:r>
              <a:rPr lang="en-US" dirty="0"/>
              <a:t>Click to add Overview or Table of Contents Title</a:t>
            </a:r>
          </a:p>
        </p:txBody>
      </p:sp>
      <p:sp>
        <p:nvSpPr>
          <p:cNvPr id="5" name="Footer Placeholder 4"/>
          <p:cNvSpPr>
            <a:spLocks noGrp="1"/>
          </p:cNvSpPr>
          <p:nvPr>
            <p:ph type="ftr" sz="quarter" idx="11"/>
          </p:nvPr>
        </p:nvSpPr>
        <p:spPr>
          <a:xfrm>
            <a:off x="828589" y="6286500"/>
            <a:ext cx="8925017" cy="228600"/>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0160000" y="6286500"/>
            <a:ext cx="1219200" cy="228600"/>
          </a:xfrm>
        </p:spPr>
        <p:txBody>
          <a:bodyPr/>
          <a:lstStyle>
            <a:lvl1pPr>
              <a:defRPr>
                <a:solidFill>
                  <a:schemeClr val="bg1"/>
                </a:solidFill>
              </a:defRPr>
            </a:lvl1pPr>
          </a:lstStyle>
          <a:p>
            <a:fld id="{DD61360D-B5C1-4361-A443-595835F748B1}" type="slidenum">
              <a:rPr lang="en-US" smtClean="0"/>
              <a:t>‹#›</a:t>
            </a:fld>
            <a:endParaRPr lang="en-US"/>
          </a:p>
        </p:txBody>
      </p:sp>
      <p:sp>
        <p:nvSpPr>
          <p:cNvPr id="7" name="Content Placeholder 6"/>
          <p:cNvSpPr>
            <a:spLocks noGrp="1"/>
          </p:cNvSpPr>
          <p:nvPr>
            <p:ph sz="quarter" idx="13" hasCustomPrompt="1"/>
          </p:nvPr>
        </p:nvSpPr>
        <p:spPr>
          <a:xfrm>
            <a:off x="812800" y="2133600"/>
            <a:ext cx="10566400" cy="3657600"/>
          </a:xfrm>
        </p:spPr>
        <p:txBody>
          <a:bodyPr/>
          <a:lstStyle>
            <a:lvl1pPr marL="274320" indent="-274320">
              <a:buClr>
                <a:schemeClr val="tx2"/>
              </a:buClr>
              <a:buFont typeface="+mj-lt"/>
              <a:buAutoNum type="arabicPeriod"/>
              <a:defRPr b="1">
                <a:solidFill>
                  <a:schemeClr val="tx2"/>
                </a:solidFill>
              </a:defRPr>
            </a:lvl1pPr>
            <a:lvl2pPr marL="502920" indent="-228600">
              <a:buFont typeface="Arial" panose="020B0604020202020204" pitchFamily="34" charset="0"/>
              <a:buChar char="•"/>
              <a:defRPr b="0"/>
            </a:lvl2pPr>
            <a:lvl3pPr marL="685800" indent="-182880">
              <a:buFont typeface="Arial" panose="020B0604020202020204" pitchFamily="34" charset="0"/>
              <a:buChar char="-"/>
              <a:defRPr/>
            </a:lvl3pPr>
            <a:lvl4pPr marL="868680" indent="-182880">
              <a:buFont typeface="Arial" panose="020B0604020202020204" pitchFamily="34" charset="0"/>
              <a:buChar char="•"/>
              <a:defRPr/>
            </a:lvl4pPr>
            <a:lvl5pPr marL="1051560" indent="-182880">
              <a:buFont typeface="Arial" panose="020B0604020202020204" pitchFamily="34" charset="0"/>
              <a:buChar char="-"/>
              <a:defRPr/>
            </a:lvl5pPr>
          </a:lstStyle>
          <a:p>
            <a:pPr lvl="0"/>
            <a:r>
              <a:rPr lang="en-US" dirty="0"/>
              <a:t>Click to add Section Title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475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  MBF">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2" name="Title 1"/>
          <p:cNvSpPr>
            <a:spLocks noGrp="1"/>
          </p:cNvSpPr>
          <p:nvPr>
            <p:ph type="title" hasCustomPrompt="1"/>
          </p:nvPr>
        </p:nvSpPr>
        <p:spPr>
          <a:xfrm>
            <a:off x="812800" y="1524000"/>
            <a:ext cx="10566400" cy="381000"/>
          </a:xfrm>
        </p:spPr>
        <p:txBody>
          <a:bodyPr/>
          <a:lstStyle>
            <a:lvl1pPr>
              <a:defRPr/>
            </a:lvl1pPr>
          </a:lstStyle>
          <a:p>
            <a:r>
              <a:rPr lang="en-US" dirty="0"/>
              <a:t>Click to Add Slide Title</a:t>
            </a:r>
          </a:p>
        </p:txBody>
      </p:sp>
      <p:sp>
        <p:nvSpPr>
          <p:cNvPr id="5" name="Footer Placeholder 4"/>
          <p:cNvSpPr>
            <a:spLocks noGrp="1"/>
          </p:cNvSpPr>
          <p:nvPr>
            <p:ph type="ftr" sz="quarter" idx="11"/>
          </p:nvPr>
        </p:nvSpPr>
        <p:spPr>
          <a:xfrm>
            <a:off x="828589" y="6286500"/>
            <a:ext cx="8925017" cy="228600"/>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61360D-B5C1-4361-A443-595835F748B1}" type="slidenum">
              <a:rPr lang="en-US" smtClean="0"/>
              <a:t>‹#›</a:t>
            </a:fld>
            <a:endParaRPr lang="en-US"/>
          </a:p>
        </p:txBody>
      </p:sp>
      <p:sp>
        <p:nvSpPr>
          <p:cNvPr id="9" name="Content Placeholder 8"/>
          <p:cNvSpPr>
            <a:spLocks noGrp="1"/>
          </p:cNvSpPr>
          <p:nvPr>
            <p:ph sz="quarter" idx="14"/>
          </p:nvPr>
        </p:nvSpPr>
        <p:spPr>
          <a:xfrm>
            <a:off x="812800" y="2133600"/>
            <a:ext cx="10566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9750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Divider -  MBF">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2" name="Title 1"/>
          <p:cNvSpPr>
            <a:spLocks noGrp="1"/>
          </p:cNvSpPr>
          <p:nvPr>
            <p:ph type="title" hasCustomPrompt="1"/>
          </p:nvPr>
        </p:nvSpPr>
        <p:spPr>
          <a:xfrm>
            <a:off x="811455" y="1993909"/>
            <a:ext cx="10567748" cy="1362075"/>
          </a:xfrm>
        </p:spPr>
        <p:txBody>
          <a:bodyPr anchor="b" anchorCtr="0"/>
          <a:lstStyle>
            <a:lvl1pPr algn="l">
              <a:defRPr sz="4000" b="1" cap="none" baseline="0">
                <a:solidFill>
                  <a:schemeClr val="accent2"/>
                </a:solidFill>
              </a:defRPr>
            </a:lvl1pPr>
          </a:lstStyle>
          <a:p>
            <a:r>
              <a:rPr lang="en-US" dirty="0"/>
              <a:t>Click to add Section #.</a:t>
            </a:r>
          </a:p>
        </p:txBody>
      </p:sp>
      <p:sp>
        <p:nvSpPr>
          <p:cNvPr id="3" name="Text Placeholder 2"/>
          <p:cNvSpPr>
            <a:spLocks noGrp="1"/>
          </p:cNvSpPr>
          <p:nvPr>
            <p:ph type="body" idx="1" hasCustomPrompt="1"/>
          </p:nvPr>
        </p:nvSpPr>
        <p:spPr>
          <a:xfrm>
            <a:off x="812801" y="3452822"/>
            <a:ext cx="10566400" cy="1500187"/>
          </a:xfrm>
        </p:spPr>
        <p:txBody>
          <a:bodyPr anchor="t" anchorCtr="0"/>
          <a:lstStyle>
            <a:lvl1pPr marL="0" indent="0" algn="l">
              <a:buNone/>
              <a:defRPr sz="2400" b="1">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add Section Title</a:t>
            </a:r>
          </a:p>
        </p:txBody>
      </p:sp>
      <p:sp>
        <p:nvSpPr>
          <p:cNvPr id="5" name="Footer Placeholder 4"/>
          <p:cNvSpPr>
            <a:spLocks noGrp="1"/>
          </p:cNvSpPr>
          <p:nvPr>
            <p:ph type="ftr" sz="quarter" idx="11"/>
          </p:nvPr>
        </p:nvSpPr>
        <p:spPr>
          <a:xfrm>
            <a:off x="823942" y="6286500"/>
            <a:ext cx="8926156" cy="228600"/>
          </a:xfrm>
        </p:spPr>
        <p:txBody>
          <a:bodyPr/>
          <a:lstStyle>
            <a:lvl1pPr>
              <a:defRPr/>
            </a:lvl1pPr>
          </a:lstStyle>
          <a:p>
            <a:endParaRPr lang="en-US"/>
          </a:p>
        </p:txBody>
      </p:sp>
    </p:spTree>
    <p:extLst>
      <p:ext uri="{BB962C8B-B14F-4D97-AF65-F5344CB8AC3E}">
        <p14:creationId xmlns:p14="http://schemas.microsoft.com/office/powerpoint/2010/main" val="370428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 MBF">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2" name="Title 1"/>
          <p:cNvSpPr>
            <a:spLocks noGrp="1"/>
          </p:cNvSpPr>
          <p:nvPr>
            <p:ph type="title" hasCustomPrompt="1"/>
          </p:nvPr>
        </p:nvSpPr>
        <p:spPr>
          <a:xfrm>
            <a:off x="812800" y="1524000"/>
            <a:ext cx="10566400" cy="381000"/>
          </a:xfrm>
        </p:spPr>
        <p:txBody>
          <a:bodyPr/>
          <a:lstStyle>
            <a:lvl1pPr>
              <a:defRPr>
                <a:solidFill>
                  <a:schemeClr val="tx2"/>
                </a:solidFill>
              </a:defRPr>
            </a:lvl1pPr>
          </a:lstStyle>
          <a:p>
            <a:r>
              <a:rPr lang="en-US" dirty="0"/>
              <a:t>Click to add Slide Title</a:t>
            </a:r>
          </a:p>
        </p:txBody>
      </p:sp>
      <p:sp>
        <p:nvSpPr>
          <p:cNvPr id="8" name="Footer Placeholder 7"/>
          <p:cNvSpPr>
            <a:spLocks noGrp="1"/>
          </p:cNvSpPr>
          <p:nvPr>
            <p:ph type="ftr" sz="quarter" idx="11"/>
          </p:nvPr>
        </p:nvSpPr>
        <p:spPr>
          <a:xfrm>
            <a:off x="812800" y="6282559"/>
            <a:ext cx="8839200" cy="228600"/>
          </a:xfrm>
        </p:spPr>
        <p:txBody>
          <a:bodyPr/>
          <a:lstStyle>
            <a:lvl1pPr>
              <a:defRPr/>
            </a:lvl1pPr>
          </a:lstStyle>
          <a:p>
            <a:endParaRPr lang="en-US"/>
          </a:p>
        </p:txBody>
      </p:sp>
      <p:sp>
        <p:nvSpPr>
          <p:cNvPr id="9" name="Slide Number Placeholder 8"/>
          <p:cNvSpPr>
            <a:spLocks noGrp="1"/>
          </p:cNvSpPr>
          <p:nvPr>
            <p:ph type="sldNum" sz="quarter" idx="12"/>
          </p:nvPr>
        </p:nvSpPr>
        <p:spPr>
          <a:xfrm>
            <a:off x="10160000" y="6282559"/>
            <a:ext cx="1219200" cy="228600"/>
          </a:xfrm>
        </p:spPr>
        <p:txBody>
          <a:bodyPr/>
          <a:lstStyle>
            <a:lvl1pPr>
              <a:defRPr/>
            </a:lvl1pPr>
          </a:lstStyle>
          <a:p>
            <a:fld id="{DD61360D-B5C1-4361-A443-595835F748B1}" type="slidenum">
              <a:rPr lang="en-US" smtClean="0"/>
              <a:t>‹#›</a:t>
            </a:fld>
            <a:endParaRPr lang="en-US"/>
          </a:p>
        </p:txBody>
      </p:sp>
      <p:sp>
        <p:nvSpPr>
          <p:cNvPr id="10" name="Text Placeholder 2"/>
          <p:cNvSpPr>
            <a:spLocks noGrp="1"/>
          </p:cNvSpPr>
          <p:nvPr>
            <p:ph type="body" idx="1" hasCustomPrompt="1"/>
          </p:nvPr>
        </p:nvSpPr>
        <p:spPr>
          <a:xfrm>
            <a:off x="812800" y="2133602"/>
            <a:ext cx="5130800" cy="304799"/>
          </a:xfrm>
        </p:spPr>
        <p:txBody>
          <a:bodyPr anchor="t"/>
          <a:lstStyle>
            <a:lvl1pPr marL="0" indent="0">
              <a:buNone/>
              <a:defRPr sz="1800" b="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Subhead</a:t>
            </a:r>
          </a:p>
        </p:txBody>
      </p:sp>
      <p:sp>
        <p:nvSpPr>
          <p:cNvPr id="11" name="Content Placeholder 3"/>
          <p:cNvSpPr>
            <a:spLocks noGrp="1"/>
          </p:cNvSpPr>
          <p:nvPr>
            <p:ph sz="half" idx="2" hasCustomPrompt="1"/>
          </p:nvPr>
        </p:nvSpPr>
        <p:spPr>
          <a:xfrm>
            <a:off x="812800" y="2514600"/>
            <a:ext cx="5130800" cy="3352800"/>
          </a:xfrm>
        </p:spPr>
        <p:txBody>
          <a:bodyPr/>
          <a:lstStyle>
            <a:lvl1pPr>
              <a:defRPr sz="1400" b="0">
                <a:solidFill>
                  <a:schemeClr val="tx2"/>
                </a:solidFill>
              </a:defRPr>
            </a:lvl1pPr>
            <a:lvl2pPr>
              <a:defRPr sz="1200" b="0">
                <a:solidFill>
                  <a:schemeClr val="tx2"/>
                </a:solidFill>
              </a:defRPr>
            </a:lvl2pPr>
            <a:lvl3pPr>
              <a:defRPr sz="1100" b="0">
                <a:solidFill>
                  <a:schemeClr val="tx2"/>
                </a:solidFill>
              </a:defRPr>
            </a:lvl3pPr>
            <a:lvl4pPr>
              <a:defRPr sz="1050" b="0">
                <a:solidFill>
                  <a:schemeClr val="tx2"/>
                </a:solidFill>
              </a:defRPr>
            </a:lvl4pPr>
            <a:lvl5pPr>
              <a:defRPr sz="1000" b="0">
                <a:solidFill>
                  <a:schemeClr val="tx2"/>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3" hasCustomPrompt="1"/>
          </p:nvPr>
        </p:nvSpPr>
        <p:spPr>
          <a:xfrm>
            <a:off x="6248400" y="2133601"/>
            <a:ext cx="5130800" cy="304799"/>
          </a:xfrm>
        </p:spPr>
        <p:txBody>
          <a:bodyPr anchor="t"/>
          <a:lstStyle>
            <a:lvl1pPr marL="0" indent="0">
              <a:buNone/>
              <a:defRPr sz="1800" b="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Subhead</a:t>
            </a:r>
          </a:p>
        </p:txBody>
      </p:sp>
      <p:sp>
        <p:nvSpPr>
          <p:cNvPr id="13" name="Content Placeholder 3"/>
          <p:cNvSpPr>
            <a:spLocks noGrp="1"/>
          </p:cNvSpPr>
          <p:nvPr>
            <p:ph sz="half" idx="15" hasCustomPrompt="1"/>
          </p:nvPr>
        </p:nvSpPr>
        <p:spPr>
          <a:xfrm>
            <a:off x="6248400" y="2514599"/>
            <a:ext cx="5130800" cy="3352800"/>
          </a:xfrm>
        </p:spPr>
        <p:txBody>
          <a:bodyPr/>
          <a:lstStyle>
            <a:lvl1pPr>
              <a:defRPr sz="1400" b="0">
                <a:solidFill>
                  <a:schemeClr val="tx2"/>
                </a:solidFill>
              </a:defRPr>
            </a:lvl1pPr>
            <a:lvl2pPr>
              <a:defRPr sz="1200" b="0">
                <a:solidFill>
                  <a:schemeClr val="tx2"/>
                </a:solidFill>
              </a:defRPr>
            </a:lvl2pPr>
            <a:lvl3pPr>
              <a:defRPr sz="1100" b="0">
                <a:solidFill>
                  <a:schemeClr val="tx2"/>
                </a:solidFill>
              </a:defRPr>
            </a:lvl3pPr>
            <a:lvl4pPr>
              <a:defRPr sz="1050" b="0">
                <a:solidFill>
                  <a:schemeClr val="tx2"/>
                </a:solidFill>
              </a:defRPr>
            </a:lvl4pPr>
            <a:lvl5pPr>
              <a:defRPr sz="1000" b="0">
                <a:solidFill>
                  <a:schemeClr val="tx2"/>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202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  MBF">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2" name="Title 1"/>
          <p:cNvSpPr>
            <a:spLocks noGrp="1"/>
          </p:cNvSpPr>
          <p:nvPr>
            <p:ph type="title" hasCustomPrompt="1"/>
          </p:nvPr>
        </p:nvSpPr>
        <p:spPr>
          <a:xfrm>
            <a:off x="812800" y="1524000"/>
            <a:ext cx="10566400" cy="382588"/>
          </a:xfrm>
        </p:spPr>
        <p:txBody>
          <a:bodyPr/>
          <a:lstStyle>
            <a:lvl1pPr>
              <a:defRPr/>
            </a:lvl1pPr>
          </a:lstStyle>
          <a:p>
            <a:r>
              <a:rPr lang="en-US" dirty="0"/>
              <a:t>Click to add Slide Title</a:t>
            </a:r>
          </a:p>
        </p:txBody>
      </p:sp>
      <p:sp>
        <p:nvSpPr>
          <p:cNvPr id="4" name="Footer Placeholder 3"/>
          <p:cNvSpPr>
            <a:spLocks noGrp="1"/>
          </p:cNvSpPr>
          <p:nvPr>
            <p:ph type="ftr" sz="quarter" idx="11"/>
          </p:nvPr>
        </p:nvSpPr>
        <p:spPr>
          <a:xfrm>
            <a:off x="812800" y="6286500"/>
            <a:ext cx="8839200" cy="228600"/>
          </a:xfrm>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D61360D-B5C1-4361-A443-595835F748B1}" type="slidenum">
              <a:rPr lang="en-US" smtClean="0"/>
              <a:t>‹#›</a:t>
            </a:fld>
            <a:endParaRPr lang="en-US"/>
          </a:p>
        </p:txBody>
      </p:sp>
    </p:spTree>
    <p:extLst>
      <p:ext uri="{BB962C8B-B14F-4D97-AF65-F5344CB8AC3E}">
        <p14:creationId xmlns:p14="http://schemas.microsoft.com/office/powerpoint/2010/main" val="245909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  MBF">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63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 Presenter -  MBF">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3" name="Text Placeholder 2"/>
          <p:cNvSpPr>
            <a:spLocks noGrp="1"/>
          </p:cNvSpPr>
          <p:nvPr>
            <p:ph type="body" sz="quarter" idx="17" hasCustomPrompt="1"/>
          </p:nvPr>
        </p:nvSpPr>
        <p:spPr>
          <a:xfrm>
            <a:off x="6096000" y="3429000"/>
            <a:ext cx="4267200" cy="304800"/>
          </a:xfrm>
        </p:spPr>
        <p:txBody>
          <a:bodyPr/>
          <a:lstStyle>
            <a:lvl1pPr marL="0" indent="0">
              <a:buNone/>
              <a:defRPr sz="1600" b="1">
                <a:solidFill>
                  <a:schemeClr val="tx2"/>
                </a:solidFill>
              </a:defRPr>
            </a:lvl1pPr>
          </a:lstStyle>
          <a:p>
            <a:pPr lvl="0"/>
            <a:r>
              <a:rPr lang="en-US" sz="1600" dirty="0"/>
              <a:t>Full Name</a:t>
            </a:r>
            <a:endParaRPr lang="en-US" dirty="0"/>
          </a:p>
        </p:txBody>
      </p:sp>
      <p:sp>
        <p:nvSpPr>
          <p:cNvPr id="6" name="Text Placeholder 5"/>
          <p:cNvSpPr>
            <a:spLocks noGrp="1"/>
          </p:cNvSpPr>
          <p:nvPr>
            <p:ph type="body" sz="quarter" idx="18" hasCustomPrompt="1"/>
          </p:nvPr>
        </p:nvSpPr>
        <p:spPr>
          <a:xfrm>
            <a:off x="6096000" y="3708400"/>
            <a:ext cx="4267200" cy="228600"/>
          </a:xfrm>
        </p:spPr>
        <p:txBody>
          <a:bodyPr/>
          <a:lstStyle>
            <a:lvl1pPr marL="0" indent="0">
              <a:buNone/>
              <a:defRPr sz="1200">
                <a:solidFill>
                  <a:schemeClr val="tx2"/>
                </a:solidFill>
              </a:defRPr>
            </a:lvl1pPr>
          </a:lstStyle>
          <a:p>
            <a:pPr lvl="0"/>
            <a:r>
              <a:rPr lang="en-US" dirty="0"/>
              <a:t>Title</a:t>
            </a:r>
          </a:p>
        </p:txBody>
      </p:sp>
      <p:sp>
        <p:nvSpPr>
          <p:cNvPr id="15" name="Text Placeholder 14"/>
          <p:cNvSpPr>
            <a:spLocks noGrp="1"/>
          </p:cNvSpPr>
          <p:nvPr>
            <p:ph type="body" sz="quarter" idx="19" hasCustomPrompt="1"/>
          </p:nvPr>
        </p:nvSpPr>
        <p:spPr>
          <a:xfrm>
            <a:off x="6096000" y="3911600"/>
            <a:ext cx="4267200" cy="228600"/>
          </a:xfrm>
        </p:spPr>
        <p:txBody>
          <a:bodyPr/>
          <a:lstStyle>
            <a:lvl1pPr marL="0" indent="0">
              <a:buNone/>
              <a:defRPr sz="1200" u="sng">
                <a:solidFill>
                  <a:schemeClr val="tx2"/>
                </a:solidFill>
              </a:defRPr>
            </a:lvl1pPr>
          </a:lstStyle>
          <a:p>
            <a:pPr lvl="0"/>
            <a:r>
              <a:rPr lang="en-US" dirty="0"/>
              <a:t>Email address</a:t>
            </a:r>
          </a:p>
        </p:txBody>
      </p:sp>
      <p:sp>
        <p:nvSpPr>
          <p:cNvPr id="17" name="Text Placeholder 16"/>
          <p:cNvSpPr>
            <a:spLocks noGrp="1"/>
          </p:cNvSpPr>
          <p:nvPr>
            <p:ph type="body" sz="quarter" idx="20" hasCustomPrompt="1"/>
          </p:nvPr>
        </p:nvSpPr>
        <p:spPr>
          <a:xfrm>
            <a:off x="6096000" y="4114800"/>
            <a:ext cx="4267200" cy="228600"/>
          </a:xfrm>
        </p:spPr>
        <p:txBody>
          <a:bodyPr/>
          <a:lstStyle>
            <a:lvl1pPr marL="0" indent="0">
              <a:buNone/>
              <a:defRPr sz="1200">
                <a:solidFill>
                  <a:schemeClr val="tx2"/>
                </a:solidFill>
              </a:defRPr>
            </a:lvl1pPr>
          </a:lstStyle>
          <a:p>
            <a:pPr lvl="0"/>
            <a:r>
              <a:rPr lang="en-US" dirty="0"/>
              <a:t>T </a:t>
            </a:r>
            <a:r>
              <a:rPr lang="en-US" dirty="0" err="1"/>
              <a:t>xxx.xxx.xxxx</a:t>
            </a:r>
            <a:endParaRPr lang="en-US" dirty="0"/>
          </a:p>
        </p:txBody>
      </p:sp>
      <p:sp>
        <p:nvSpPr>
          <p:cNvPr id="11" name="Title 1"/>
          <p:cNvSpPr>
            <a:spLocks noGrp="1"/>
          </p:cNvSpPr>
          <p:nvPr>
            <p:ph type="title" hasCustomPrompt="1"/>
          </p:nvPr>
        </p:nvSpPr>
        <p:spPr>
          <a:xfrm>
            <a:off x="812800" y="1524000"/>
            <a:ext cx="10566400" cy="381000"/>
          </a:xfrm>
        </p:spPr>
        <p:txBody>
          <a:bodyPr/>
          <a:lstStyle>
            <a:lvl1pPr>
              <a:defRPr/>
            </a:lvl1pPr>
          </a:lstStyle>
          <a:p>
            <a:r>
              <a:rPr lang="en-US" dirty="0"/>
              <a:t>Click to add Single Presenter Slide Title</a:t>
            </a:r>
          </a:p>
        </p:txBody>
      </p:sp>
      <p:sp>
        <p:nvSpPr>
          <p:cNvPr id="14" name="Footer Placeholder 2"/>
          <p:cNvSpPr>
            <a:spLocks noGrp="1"/>
          </p:cNvSpPr>
          <p:nvPr>
            <p:ph type="ftr" sz="quarter" idx="11"/>
          </p:nvPr>
        </p:nvSpPr>
        <p:spPr>
          <a:xfrm>
            <a:off x="812800" y="6282559"/>
            <a:ext cx="8839200" cy="228600"/>
          </a:xfrm>
        </p:spPr>
        <p:txBody>
          <a:bodyPr/>
          <a:lstStyle>
            <a:lvl1pPr>
              <a:defRPr/>
            </a:lvl1pPr>
          </a:lstStyle>
          <a:p>
            <a:endParaRPr lang="en-US"/>
          </a:p>
        </p:txBody>
      </p:sp>
      <p:sp>
        <p:nvSpPr>
          <p:cNvPr id="16" name="Slide Number Placeholder 3"/>
          <p:cNvSpPr>
            <a:spLocks noGrp="1"/>
          </p:cNvSpPr>
          <p:nvPr>
            <p:ph type="sldNum" sz="quarter" idx="12"/>
          </p:nvPr>
        </p:nvSpPr>
        <p:spPr>
          <a:xfrm>
            <a:off x="10160000" y="6282559"/>
            <a:ext cx="1219200" cy="228600"/>
          </a:xfrm>
        </p:spPr>
        <p:txBody>
          <a:bodyPr/>
          <a:lstStyle>
            <a:lvl1pPr>
              <a:defRPr/>
            </a:lvl1pPr>
          </a:lstStyle>
          <a:p>
            <a:fld id="{DD61360D-B5C1-4361-A443-595835F748B1}" type="slidenum">
              <a:rPr lang="en-US" smtClean="0"/>
              <a:t>‹#›</a:t>
            </a:fld>
            <a:endParaRPr lang="en-US"/>
          </a:p>
        </p:txBody>
      </p:sp>
      <p:sp>
        <p:nvSpPr>
          <p:cNvPr id="10" name="Picture Placeholder 6"/>
          <p:cNvSpPr>
            <a:spLocks noGrp="1"/>
          </p:cNvSpPr>
          <p:nvPr>
            <p:ph type="pic" sz="quarter" idx="21" hasCustomPrompt="1"/>
          </p:nvPr>
        </p:nvSpPr>
        <p:spPr>
          <a:xfrm>
            <a:off x="1828800" y="2405424"/>
            <a:ext cx="3962400" cy="3012351"/>
          </a:xfrm>
        </p:spPr>
        <p:txBody>
          <a:bodyPr/>
          <a:lstStyle>
            <a:lvl1pPr marL="0" indent="0" algn="ctr">
              <a:buNone/>
              <a:defRPr sz="1200" baseline="0">
                <a:solidFill>
                  <a:schemeClr val="tx2"/>
                </a:solidFill>
              </a:defRPr>
            </a:lvl1pPr>
          </a:lstStyle>
          <a:p>
            <a:r>
              <a:rPr lang="en-US" dirty="0"/>
              <a:t>Click here to insert bio image</a:t>
            </a:r>
          </a:p>
        </p:txBody>
      </p:sp>
    </p:spTree>
    <p:extLst>
      <p:ext uri="{BB962C8B-B14F-4D97-AF65-F5344CB8AC3E}">
        <p14:creationId xmlns:p14="http://schemas.microsoft.com/office/powerpoint/2010/main" val="13819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2800" y="1524000"/>
            <a:ext cx="10566400"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add Slide Title</a:t>
            </a:r>
          </a:p>
        </p:txBody>
      </p:sp>
      <p:sp>
        <p:nvSpPr>
          <p:cNvPr id="1027" name="Rectangle 3"/>
          <p:cNvSpPr>
            <a:spLocks noGrp="1" noChangeArrowheads="1"/>
          </p:cNvSpPr>
          <p:nvPr>
            <p:ph type="body" idx="1"/>
          </p:nvPr>
        </p:nvSpPr>
        <p:spPr bwMode="auto">
          <a:xfrm>
            <a:off x="812800" y="2133600"/>
            <a:ext cx="10566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812800" y="6282559"/>
            <a:ext cx="883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800">
                <a:solidFill>
                  <a:schemeClr val="bg1"/>
                </a:solidFill>
                <a:latin typeface="+mn-lt"/>
              </a:defRPr>
            </a:lvl1pPr>
          </a:lstStyle>
          <a:p>
            <a:endParaRPr lang="en-US"/>
          </a:p>
        </p:txBody>
      </p:sp>
      <p:sp>
        <p:nvSpPr>
          <p:cNvPr id="1030" name="Rectangle 6"/>
          <p:cNvSpPr>
            <a:spLocks noGrp="1" noChangeArrowheads="1"/>
          </p:cNvSpPr>
          <p:nvPr>
            <p:ph type="sldNum" sz="quarter" idx="4"/>
          </p:nvPr>
        </p:nvSpPr>
        <p:spPr bwMode="auto">
          <a:xfrm>
            <a:off x="10160000" y="6282559"/>
            <a:ext cx="121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800">
                <a:solidFill>
                  <a:schemeClr val="bg1"/>
                </a:solidFill>
                <a:latin typeface="+mn-lt"/>
              </a:defRPr>
            </a:lvl1pPr>
          </a:lstStyle>
          <a:p>
            <a:fld id="{DD61360D-B5C1-4361-A443-595835F748B1}" type="slidenum">
              <a:rPr lang="en-US" smtClean="0"/>
              <a:t>‹#›</a:t>
            </a:fld>
            <a:endParaRPr lang="en-US"/>
          </a:p>
        </p:txBody>
      </p:sp>
      <p:pic>
        <p:nvPicPr>
          <p:cNvPr id="9" name="Picture 2"/>
          <p:cNvPicPr>
            <a:picLocks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914406" y="685806"/>
            <a:ext cx="174520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239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eaLnBrk="1" fontAlgn="base" hangingPunct="1">
        <a:spcBef>
          <a:spcPct val="0"/>
        </a:spcBef>
        <a:spcAft>
          <a:spcPct val="0"/>
        </a:spcAft>
        <a:defRPr sz="2000" b="1" baseline="0">
          <a:solidFill>
            <a:schemeClr val="tx2"/>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400">
          <a:solidFill>
            <a:srgbClr val="473B63"/>
          </a:solidFill>
          <a:latin typeface="Arial MT Bd" charset="0"/>
        </a:defRPr>
      </a:lvl2pPr>
      <a:lvl3pPr algn="l" rtl="0" eaLnBrk="1" fontAlgn="base" hangingPunct="1">
        <a:spcBef>
          <a:spcPct val="0"/>
        </a:spcBef>
        <a:spcAft>
          <a:spcPct val="0"/>
        </a:spcAft>
        <a:defRPr sz="2400">
          <a:solidFill>
            <a:srgbClr val="473B63"/>
          </a:solidFill>
          <a:latin typeface="Arial MT Bd" charset="0"/>
        </a:defRPr>
      </a:lvl3pPr>
      <a:lvl4pPr algn="l" rtl="0" eaLnBrk="1" fontAlgn="base" hangingPunct="1">
        <a:spcBef>
          <a:spcPct val="0"/>
        </a:spcBef>
        <a:spcAft>
          <a:spcPct val="0"/>
        </a:spcAft>
        <a:defRPr sz="2400">
          <a:solidFill>
            <a:srgbClr val="473B63"/>
          </a:solidFill>
          <a:latin typeface="Arial MT Bd" charset="0"/>
        </a:defRPr>
      </a:lvl4pPr>
      <a:lvl5pPr algn="l" rtl="0" eaLnBrk="1" fontAlgn="base" hangingPunct="1">
        <a:spcBef>
          <a:spcPct val="0"/>
        </a:spcBef>
        <a:spcAft>
          <a:spcPct val="0"/>
        </a:spcAft>
        <a:defRPr sz="2400">
          <a:solidFill>
            <a:srgbClr val="473B63"/>
          </a:solidFill>
          <a:latin typeface="Arial MT Bd" charset="0"/>
        </a:defRPr>
      </a:lvl5pPr>
      <a:lvl6pPr marL="457200" algn="l" rtl="0" eaLnBrk="1" fontAlgn="base" hangingPunct="1">
        <a:spcBef>
          <a:spcPct val="0"/>
        </a:spcBef>
        <a:spcAft>
          <a:spcPct val="0"/>
        </a:spcAft>
        <a:defRPr sz="2400">
          <a:solidFill>
            <a:srgbClr val="473B63"/>
          </a:solidFill>
          <a:latin typeface="Arial MT Bd" charset="0"/>
        </a:defRPr>
      </a:lvl6pPr>
      <a:lvl7pPr marL="914400" algn="l" rtl="0" eaLnBrk="1" fontAlgn="base" hangingPunct="1">
        <a:spcBef>
          <a:spcPct val="0"/>
        </a:spcBef>
        <a:spcAft>
          <a:spcPct val="0"/>
        </a:spcAft>
        <a:defRPr sz="2400">
          <a:solidFill>
            <a:srgbClr val="473B63"/>
          </a:solidFill>
          <a:latin typeface="Arial MT Bd" charset="0"/>
        </a:defRPr>
      </a:lvl7pPr>
      <a:lvl8pPr marL="1371600" algn="l" rtl="0" eaLnBrk="1" fontAlgn="base" hangingPunct="1">
        <a:spcBef>
          <a:spcPct val="0"/>
        </a:spcBef>
        <a:spcAft>
          <a:spcPct val="0"/>
        </a:spcAft>
        <a:defRPr sz="2400">
          <a:solidFill>
            <a:srgbClr val="473B63"/>
          </a:solidFill>
          <a:latin typeface="Arial MT Bd" charset="0"/>
        </a:defRPr>
      </a:lvl8pPr>
      <a:lvl9pPr marL="1828800" algn="l" rtl="0" eaLnBrk="1" fontAlgn="base" hangingPunct="1">
        <a:spcBef>
          <a:spcPct val="0"/>
        </a:spcBef>
        <a:spcAft>
          <a:spcPct val="0"/>
        </a:spcAft>
        <a:defRPr sz="2400">
          <a:solidFill>
            <a:srgbClr val="473B63"/>
          </a:solidFill>
          <a:latin typeface="Arial MT Bd" charset="0"/>
        </a:defRPr>
      </a:lvl9pPr>
    </p:titleStyle>
    <p:bodyStyle>
      <a:lvl1pPr marL="182880" indent="-182880" algn="l" rtl="0" eaLnBrk="1" fontAlgn="base" hangingPunct="1">
        <a:spcBef>
          <a:spcPts val="300"/>
        </a:spcBef>
        <a:spcAft>
          <a:spcPct val="0"/>
        </a:spcAft>
        <a:buClr>
          <a:schemeClr val="accent2"/>
        </a:buClr>
        <a:buFont typeface="Arial" panose="020B0604020202020204" pitchFamily="34" charset="0"/>
        <a:buChar char="•"/>
        <a:defRPr sz="1800">
          <a:solidFill>
            <a:schemeClr val="tx2"/>
          </a:solidFill>
          <a:latin typeface="+mn-lt"/>
          <a:ea typeface="+mn-ea"/>
          <a:cs typeface="+mn-cs"/>
        </a:defRPr>
      </a:lvl1pPr>
      <a:lvl2pPr marL="457200" indent="-228600" algn="l" rtl="0" eaLnBrk="1" fontAlgn="base" hangingPunct="1">
        <a:spcBef>
          <a:spcPts val="300"/>
        </a:spcBef>
        <a:spcAft>
          <a:spcPct val="0"/>
        </a:spcAft>
        <a:buClr>
          <a:schemeClr val="accent2"/>
        </a:buClr>
        <a:buFont typeface="Arial" panose="020B0604020202020204" pitchFamily="34" charset="0"/>
        <a:buChar char="-"/>
        <a:defRPr sz="1600">
          <a:solidFill>
            <a:schemeClr val="tx2"/>
          </a:solidFill>
          <a:latin typeface="+mn-lt"/>
        </a:defRPr>
      </a:lvl2pPr>
      <a:lvl3pPr marL="640080" indent="-182880" algn="l" rtl="0" eaLnBrk="1" fontAlgn="base" hangingPunct="1">
        <a:spcBef>
          <a:spcPct val="20000"/>
        </a:spcBef>
        <a:spcAft>
          <a:spcPct val="0"/>
        </a:spcAft>
        <a:buClr>
          <a:schemeClr val="accent2"/>
        </a:buClr>
        <a:buFont typeface="Arial" panose="020B0604020202020204" pitchFamily="34" charset="0"/>
        <a:buChar char="•"/>
        <a:defRPr sz="1200">
          <a:solidFill>
            <a:schemeClr val="tx2"/>
          </a:solidFill>
          <a:latin typeface="+mn-lt"/>
        </a:defRPr>
      </a:lvl3pPr>
      <a:lvl4pPr marL="850392" indent="-182880" algn="l" rtl="0" eaLnBrk="1" fontAlgn="base" hangingPunct="1">
        <a:spcBef>
          <a:spcPct val="20000"/>
        </a:spcBef>
        <a:spcAft>
          <a:spcPct val="0"/>
        </a:spcAft>
        <a:buClr>
          <a:schemeClr val="accent2"/>
        </a:buClr>
        <a:buFont typeface="Arial" panose="020B0604020202020204" pitchFamily="34" charset="0"/>
        <a:buChar char="-"/>
        <a:defRPr sz="1050">
          <a:solidFill>
            <a:schemeClr val="tx2"/>
          </a:solidFill>
          <a:latin typeface="+mn-lt"/>
        </a:defRPr>
      </a:lvl4pPr>
      <a:lvl5pPr marL="987552" indent="-137160" algn="l" rtl="0" eaLnBrk="1" fontAlgn="base" hangingPunct="1">
        <a:spcBef>
          <a:spcPct val="20000"/>
        </a:spcBef>
        <a:spcAft>
          <a:spcPct val="0"/>
        </a:spcAft>
        <a:buClr>
          <a:schemeClr val="accent2"/>
        </a:buClr>
        <a:buFont typeface="Arial" panose="020B0604020202020204" pitchFamily="34" charset="0"/>
        <a:buChar char="•"/>
        <a:defRPr sz="1000">
          <a:solidFill>
            <a:schemeClr val="tx2"/>
          </a:solidFill>
          <a:latin typeface="+mn-lt"/>
        </a:defRPr>
      </a:lvl5pPr>
      <a:lvl6pPr marL="25146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6pPr>
      <a:lvl7pPr marL="29718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7pPr>
      <a:lvl8pPr marL="34290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8pPr>
      <a:lvl9pPr marL="38862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812800" y="1524000"/>
            <a:ext cx="10566400"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add Slide Title</a:t>
            </a:r>
          </a:p>
        </p:txBody>
      </p:sp>
      <p:sp>
        <p:nvSpPr>
          <p:cNvPr id="11" name="Rectangle 3"/>
          <p:cNvSpPr>
            <a:spLocks noGrp="1" noChangeArrowheads="1"/>
          </p:cNvSpPr>
          <p:nvPr>
            <p:ph type="body" idx="1"/>
          </p:nvPr>
        </p:nvSpPr>
        <p:spPr bwMode="auto">
          <a:xfrm>
            <a:off x="812800" y="2133600"/>
            <a:ext cx="10566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5"/>
          <p:cNvSpPr>
            <a:spLocks noGrp="1" noChangeArrowheads="1"/>
          </p:cNvSpPr>
          <p:nvPr>
            <p:ph type="ftr" sz="quarter" idx="3"/>
          </p:nvPr>
        </p:nvSpPr>
        <p:spPr bwMode="auto">
          <a:xfrm>
            <a:off x="812800" y="6286500"/>
            <a:ext cx="883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800">
                <a:solidFill>
                  <a:schemeClr val="bg1"/>
                </a:solidFill>
                <a:latin typeface="+mn-lt"/>
              </a:defRPr>
            </a:lvl1pPr>
          </a:lstStyle>
          <a:p>
            <a:endParaRPr lang="en-US" dirty="0"/>
          </a:p>
        </p:txBody>
      </p:sp>
      <p:sp>
        <p:nvSpPr>
          <p:cNvPr id="13" name="Rectangle 6"/>
          <p:cNvSpPr>
            <a:spLocks noGrp="1" noChangeArrowheads="1"/>
          </p:cNvSpPr>
          <p:nvPr>
            <p:ph type="sldNum" sz="quarter" idx="4"/>
          </p:nvPr>
        </p:nvSpPr>
        <p:spPr bwMode="auto">
          <a:xfrm>
            <a:off x="10160000" y="6282559"/>
            <a:ext cx="121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800">
                <a:solidFill>
                  <a:schemeClr val="bg1"/>
                </a:solidFill>
                <a:latin typeface="+mn-lt"/>
              </a:defRPr>
            </a:lvl1pPr>
          </a:lstStyle>
          <a:p>
            <a:fld id="{3F775162-CBDB-402E-820D-73F9FCEF788D}" type="slidenum">
              <a:rPr lang="en-US" smtClean="0"/>
              <a:pPr/>
              <a:t>‹#›</a:t>
            </a:fld>
            <a:endParaRPr lang="en-US" dirty="0"/>
          </a:p>
        </p:txBody>
      </p:sp>
      <p:pic>
        <p:nvPicPr>
          <p:cNvPr id="8" name="Picture 2"/>
          <p:cNvPicPr>
            <a:picLocks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914406" y="685806"/>
            <a:ext cx="174520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94509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rtl="0" eaLnBrk="1" fontAlgn="base" hangingPunct="1">
        <a:spcBef>
          <a:spcPct val="0"/>
        </a:spcBef>
        <a:spcAft>
          <a:spcPct val="0"/>
        </a:spcAft>
        <a:defRPr sz="2000" b="1" baseline="0">
          <a:solidFill>
            <a:schemeClr val="tx2"/>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400">
          <a:solidFill>
            <a:srgbClr val="473B63"/>
          </a:solidFill>
          <a:latin typeface="Arial MT Bd" charset="0"/>
        </a:defRPr>
      </a:lvl2pPr>
      <a:lvl3pPr algn="l" rtl="0" eaLnBrk="1" fontAlgn="base" hangingPunct="1">
        <a:spcBef>
          <a:spcPct val="0"/>
        </a:spcBef>
        <a:spcAft>
          <a:spcPct val="0"/>
        </a:spcAft>
        <a:defRPr sz="2400">
          <a:solidFill>
            <a:srgbClr val="473B63"/>
          </a:solidFill>
          <a:latin typeface="Arial MT Bd" charset="0"/>
        </a:defRPr>
      </a:lvl3pPr>
      <a:lvl4pPr algn="l" rtl="0" eaLnBrk="1" fontAlgn="base" hangingPunct="1">
        <a:spcBef>
          <a:spcPct val="0"/>
        </a:spcBef>
        <a:spcAft>
          <a:spcPct val="0"/>
        </a:spcAft>
        <a:defRPr sz="2400">
          <a:solidFill>
            <a:srgbClr val="473B63"/>
          </a:solidFill>
          <a:latin typeface="Arial MT Bd" charset="0"/>
        </a:defRPr>
      </a:lvl4pPr>
      <a:lvl5pPr algn="l" rtl="0" eaLnBrk="1" fontAlgn="base" hangingPunct="1">
        <a:spcBef>
          <a:spcPct val="0"/>
        </a:spcBef>
        <a:spcAft>
          <a:spcPct val="0"/>
        </a:spcAft>
        <a:defRPr sz="2400">
          <a:solidFill>
            <a:srgbClr val="473B63"/>
          </a:solidFill>
          <a:latin typeface="Arial MT Bd" charset="0"/>
        </a:defRPr>
      </a:lvl5pPr>
      <a:lvl6pPr marL="457200" algn="l" rtl="0" eaLnBrk="1" fontAlgn="base" hangingPunct="1">
        <a:spcBef>
          <a:spcPct val="0"/>
        </a:spcBef>
        <a:spcAft>
          <a:spcPct val="0"/>
        </a:spcAft>
        <a:defRPr sz="2400">
          <a:solidFill>
            <a:srgbClr val="473B63"/>
          </a:solidFill>
          <a:latin typeface="Arial MT Bd" charset="0"/>
        </a:defRPr>
      </a:lvl6pPr>
      <a:lvl7pPr marL="914400" algn="l" rtl="0" eaLnBrk="1" fontAlgn="base" hangingPunct="1">
        <a:spcBef>
          <a:spcPct val="0"/>
        </a:spcBef>
        <a:spcAft>
          <a:spcPct val="0"/>
        </a:spcAft>
        <a:defRPr sz="2400">
          <a:solidFill>
            <a:srgbClr val="473B63"/>
          </a:solidFill>
          <a:latin typeface="Arial MT Bd" charset="0"/>
        </a:defRPr>
      </a:lvl7pPr>
      <a:lvl8pPr marL="1371600" algn="l" rtl="0" eaLnBrk="1" fontAlgn="base" hangingPunct="1">
        <a:spcBef>
          <a:spcPct val="0"/>
        </a:spcBef>
        <a:spcAft>
          <a:spcPct val="0"/>
        </a:spcAft>
        <a:defRPr sz="2400">
          <a:solidFill>
            <a:srgbClr val="473B63"/>
          </a:solidFill>
          <a:latin typeface="Arial MT Bd" charset="0"/>
        </a:defRPr>
      </a:lvl8pPr>
      <a:lvl9pPr marL="1828800" algn="l" rtl="0" eaLnBrk="1" fontAlgn="base" hangingPunct="1">
        <a:spcBef>
          <a:spcPct val="0"/>
        </a:spcBef>
        <a:spcAft>
          <a:spcPct val="0"/>
        </a:spcAft>
        <a:defRPr sz="2400">
          <a:solidFill>
            <a:srgbClr val="473B63"/>
          </a:solidFill>
          <a:latin typeface="Arial MT Bd" charset="0"/>
        </a:defRPr>
      </a:lvl9pPr>
    </p:titleStyle>
    <p:bodyStyle>
      <a:lvl1pPr marL="182880" indent="-182880" algn="l" rtl="0" eaLnBrk="1" fontAlgn="base" hangingPunct="1">
        <a:spcBef>
          <a:spcPts val="300"/>
        </a:spcBef>
        <a:spcAft>
          <a:spcPct val="0"/>
        </a:spcAft>
        <a:buClr>
          <a:schemeClr val="accent2"/>
        </a:buClr>
        <a:buFont typeface="Arial" panose="020B0604020202020204" pitchFamily="34" charset="0"/>
        <a:buChar char="•"/>
        <a:defRPr sz="1800">
          <a:solidFill>
            <a:schemeClr val="tx2"/>
          </a:solidFill>
          <a:latin typeface="+mn-lt"/>
          <a:ea typeface="+mn-ea"/>
          <a:cs typeface="+mn-cs"/>
        </a:defRPr>
      </a:lvl1pPr>
      <a:lvl2pPr marL="457200" indent="-228600" algn="l" rtl="0" eaLnBrk="1" fontAlgn="base" hangingPunct="1">
        <a:spcBef>
          <a:spcPts val="300"/>
        </a:spcBef>
        <a:spcAft>
          <a:spcPct val="0"/>
        </a:spcAft>
        <a:buClr>
          <a:schemeClr val="accent2"/>
        </a:buClr>
        <a:buFont typeface="Arial" panose="020B0604020202020204" pitchFamily="34" charset="0"/>
        <a:buChar char="-"/>
        <a:defRPr sz="1600">
          <a:solidFill>
            <a:schemeClr val="tx2"/>
          </a:solidFill>
          <a:latin typeface="+mn-lt"/>
        </a:defRPr>
      </a:lvl2pPr>
      <a:lvl3pPr marL="640080" indent="-182880" algn="l" rtl="0" eaLnBrk="1" fontAlgn="base" hangingPunct="1">
        <a:spcBef>
          <a:spcPct val="20000"/>
        </a:spcBef>
        <a:spcAft>
          <a:spcPct val="0"/>
        </a:spcAft>
        <a:buClr>
          <a:schemeClr val="accent2"/>
        </a:buClr>
        <a:buFont typeface="Arial" panose="020B0604020202020204" pitchFamily="34" charset="0"/>
        <a:buChar char="•"/>
        <a:defRPr sz="1200">
          <a:solidFill>
            <a:schemeClr val="tx2"/>
          </a:solidFill>
          <a:latin typeface="+mn-lt"/>
        </a:defRPr>
      </a:lvl3pPr>
      <a:lvl4pPr marL="850392" indent="-182880" algn="l" rtl="0" eaLnBrk="1" fontAlgn="base" hangingPunct="1">
        <a:spcBef>
          <a:spcPct val="20000"/>
        </a:spcBef>
        <a:spcAft>
          <a:spcPct val="0"/>
        </a:spcAft>
        <a:buClr>
          <a:schemeClr val="accent2"/>
        </a:buClr>
        <a:buFont typeface="Arial" panose="020B0604020202020204" pitchFamily="34" charset="0"/>
        <a:buChar char="-"/>
        <a:defRPr sz="1050">
          <a:solidFill>
            <a:schemeClr val="tx2"/>
          </a:solidFill>
          <a:latin typeface="+mn-lt"/>
        </a:defRPr>
      </a:lvl4pPr>
      <a:lvl5pPr marL="987552" indent="-137160" algn="l" rtl="0" eaLnBrk="1" fontAlgn="base" hangingPunct="1">
        <a:spcBef>
          <a:spcPct val="20000"/>
        </a:spcBef>
        <a:spcAft>
          <a:spcPct val="0"/>
        </a:spcAft>
        <a:buClr>
          <a:schemeClr val="accent2"/>
        </a:buClr>
        <a:buFont typeface="Arial" panose="020B0604020202020204" pitchFamily="34" charset="0"/>
        <a:buChar char="•"/>
        <a:defRPr sz="1000">
          <a:solidFill>
            <a:schemeClr val="tx2"/>
          </a:solidFill>
          <a:latin typeface="+mn-lt"/>
        </a:defRPr>
      </a:lvl5pPr>
      <a:lvl6pPr marL="25146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6pPr>
      <a:lvl7pPr marL="29718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7pPr>
      <a:lvl8pPr marL="34290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8pPr>
      <a:lvl9pPr marL="38862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pelikan@michaelbest.com" TargetMode="External"/><Relationship Id="rId2" Type="http://schemas.openxmlformats.org/officeDocument/2006/relationships/hyperlink" Target="mailto:dakaufman@michaelbes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handwashing/when-how-handwashing.html" TargetMode="External"/><Relationship Id="rId2" Type="http://schemas.openxmlformats.org/officeDocument/2006/relationships/hyperlink" Target="https://www.cdc.gov/coronavirus/2019-ncov/community/organizations/cleaning-disinfection.html"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cdc.gov/coronavirus/2019-ncov/php/risk-assessment.htm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coronavirus/2019-ncov/travelers/index.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coronavirus/2019-ncov/downloads/2019-ncov-factsheet.pdf" TargetMode="External"/><Relationship Id="rId7" Type="http://schemas.openxmlformats.org/officeDocument/2006/relationships/hyperlink" Target="https://www.cdc.gov/coronavirus/2019-ncov/community/guidance-business-response.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cdc.gov/coronavirus/2019-ncov/downloads/stop-the-spread-of-germs.pdf" TargetMode="External"/><Relationship Id="rId5" Type="http://schemas.openxmlformats.org/officeDocument/2006/relationships/hyperlink" Target="https://www.cdc.gov/coronavirus/2019-ncov/about/share-facts-h.pdf" TargetMode="External"/><Relationship Id="rId4" Type="http://schemas.openxmlformats.org/officeDocument/2006/relationships/hyperlink" Target="https://www.cdc.gov/coronavirus/2019-ncov/downloads/sick-with-2019-nCoV-fact-sheet.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sites-michaelbest.vuturevx.com/5/9/landing-pages/subscription-form.asp?sid=blankform" TargetMode="External"/><Relationship Id="rId2" Type="http://schemas.openxmlformats.org/officeDocument/2006/relationships/hyperlink" Target="https://www.michaelbest.com/Practices/COVID-19-Resource-Center" TargetMode="Externa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www.michaelbeststrategies.com/connect/washington-d-c/#signu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www.osha.gov/"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americanchemistry.com/Novel-Coronavirus-Fighting-Products-List.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4BE08-B843-4292-82B5-BEBE6162712E}"/>
              </a:ext>
            </a:extLst>
          </p:cNvPr>
          <p:cNvSpPr>
            <a:spLocks noGrp="1"/>
          </p:cNvSpPr>
          <p:nvPr>
            <p:ph type="ctrTitle"/>
          </p:nvPr>
        </p:nvSpPr>
        <p:spPr>
          <a:xfrm>
            <a:off x="1574801" y="2611297"/>
            <a:ext cx="10238318" cy="533400"/>
          </a:xfrm>
        </p:spPr>
        <p:txBody>
          <a:bodyPr/>
          <a:lstStyle/>
          <a:p>
            <a:r>
              <a:rPr lang="en-US" sz="3600" dirty="0"/>
              <a:t>Practical and Legal Considerations for Employers Combatting the Coronavirus</a:t>
            </a:r>
          </a:p>
        </p:txBody>
      </p:sp>
      <p:sp>
        <p:nvSpPr>
          <p:cNvPr id="3" name="Subtitle 2">
            <a:extLst>
              <a:ext uri="{FF2B5EF4-FFF2-40B4-BE49-F238E27FC236}">
                <a16:creationId xmlns:a16="http://schemas.microsoft.com/office/drawing/2014/main" id="{9345886D-7B93-4CE7-AC03-C5EA0362C3A9}"/>
              </a:ext>
            </a:extLst>
          </p:cNvPr>
          <p:cNvSpPr>
            <a:spLocks noGrp="1"/>
          </p:cNvSpPr>
          <p:nvPr>
            <p:ph type="subTitle" idx="1"/>
          </p:nvPr>
        </p:nvSpPr>
        <p:spPr>
          <a:xfrm>
            <a:off x="4991397" y="4200612"/>
            <a:ext cx="1681578" cy="391319"/>
          </a:xfrm>
        </p:spPr>
        <p:txBody>
          <a:bodyPr/>
          <a:lstStyle/>
          <a:p>
            <a:r>
              <a:rPr lang="en-US" dirty="0">
                <a:solidFill>
                  <a:srgbClr val="3C1053"/>
                </a:solidFill>
              </a:rPr>
              <a:t>Presenters:</a:t>
            </a:r>
            <a:br>
              <a:rPr lang="en-US" dirty="0"/>
            </a:br>
            <a:endParaRPr lang="en-US" dirty="0"/>
          </a:p>
        </p:txBody>
      </p:sp>
      <p:sp>
        <p:nvSpPr>
          <p:cNvPr id="7" name="Slide Number Placeholder 6">
            <a:extLst>
              <a:ext uri="{FF2B5EF4-FFF2-40B4-BE49-F238E27FC236}">
                <a16:creationId xmlns:a16="http://schemas.microsoft.com/office/drawing/2014/main" id="{63AB9404-C089-48D4-B055-D3E60505839A}"/>
              </a:ext>
            </a:extLst>
          </p:cNvPr>
          <p:cNvSpPr>
            <a:spLocks noGrp="1"/>
          </p:cNvSpPr>
          <p:nvPr>
            <p:ph type="sldNum" sz="quarter" idx="4294967295"/>
          </p:nvPr>
        </p:nvSpPr>
        <p:spPr>
          <a:xfrm>
            <a:off x="10972800" y="6283325"/>
            <a:ext cx="1219200" cy="228600"/>
          </a:xfrm>
        </p:spPr>
        <p:txBody>
          <a:bodyPr/>
          <a:lstStyle/>
          <a:p>
            <a:fld id="{DD61360D-B5C1-4361-A443-595835F748B1}" type="slidenum">
              <a:rPr lang="en-US" smtClean="0"/>
              <a:t>1</a:t>
            </a:fld>
            <a:endParaRPr lang="en-US"/>
          </a:p>
        </p:txBody>
      </p:sp>
      <p:sp>
        <p:nvSpPr>
          <p:cNvPr id="5" name="Subtitle 2">
            <a:extLst>
              <a:ext uri="{FF2B5EF4-FFF2-40B4-BE49-F238E27FC236}">
                <a16:creationId xmlns:a16="http://schemas.microsoft.com/office/drawing/2014/main" id="{AE851B5C-6B7E-4284-BCC1-D6DD9239DDB4}"/>
              </a:ext>
            </a:extLst>
          </p:cNvPr>
          <p:cNvSpPr txBox="1">
            <a:spLocks/>
          </p:cNvSpPr>
          <p:nvPr/>
        </p:nvSpPr>
        <p:spPr bwMode="auto">
          <a:xfrm>
            <a:off x="2258191" y="4741863"/>
            <a:ext cx="2971100"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ts val="300"/>
              </a:spcBef>
              <a:spcAft>
                <a:spcPct val="0"/>
              </a:spcAft>
              <a:buClr>
                <a:schemeClr val="accent2"/>
              </a:buClr>
              <a:buFont typeface="Arial" panose="020B0604020202020204" pitchFamily="34" charset="0"/>
              <a:buNone/>
              <a:defRPr sz="2400">
                <a:solidFill>
                  <a:schemeClr val="tx2"/>
                </a:solidFill>
                <a:latin typeface="+mn-lt"/>
                <a:ea typeface="+mn-ea"/>
                <a:cs typeface="+mn-cs"/>
              </a:defRPr>
            </a:lvl1pPr>
            <a:lvl2pPr marL="457200" indent="0" algn="ctr" rtl="0" eaLnBrk="1" fontAlgn="base" hangingPunct="1">
              <a:spcBef>
                <a:spcPts val="300"/>
              </a:spcBef>
              <a:spcAft>
                <a:spcPct val="0"/>
              </a:spcAft>
              <a:buClr>
                <a:schemeClr val="accent2"/>
              </a:buClr>
              <a:buFont typeface="Arial" panose="020B0604020202020204" pitchFamily="34" charset="0"/>
              <a:buNone/>
              <a:defRPr sz="2000">
                <a:solidFill>
                  <a:schemeClr val="tx2"/>
                </a:solidFill>
                <a:latin typeface="+mn-lt"/>
              </a:defRPr>
            </a:lvl2pPr>
            <a:lvl3pPr marL="914400" indent="0" algn="ctr" rtl="0" eaLnBrk="1" fontAlgn="base" hangingPunct="1">
              <a:spcBef>
                <a:spcPct val="20000"/>
              </a:spcBef>
              <a:spcAft>
                <a:spcPct val="0"/>
              </a:spcAft>
              <a:buClr>
                <a:schemeClr val="accent2"/>
              </a:buClr>
              <a:buFont typeface="Arial" panose="020B0604020202020204" pitchFamily="34" charset="0"/>
              <a:buNone/>
              <a:defRPr sz="1800">
                <a:solidFill>
                  <a:schemeClr val="tx2"/>
                </a:solidFill>
                <a:latin typeface="+mn-lt"/>
              </a:defRPr>
            </a:lvl3pPr>
            <a:lvl4pPr marL="1371600" indent="0" algn="ctr" rtl="0" eaLnBrk="1" fontAlgn="base" hangingPunct="1">
              <a:spcBef>
                <a:spcPct val="20000"/>
              </a:spcBef>
              <a:spcAft>
                <a:spcPct val="0"/>
              </a:spcAft>
              <a:buClr>
                <a:schemeClr val="accent2"/>
              </a:buClr>
              <a:buFont typeface="Arial" panose="020B0604020202020204" pitchFamily="34" charset="0"/>
              <a:buNone/>
              <a:defRPr sz="1600">
                <a:solidFill>
                  <a:schemeClr val="tx2"/>
                </a:solidFill>
                <a:latin typeface="+mn-lt"/>
              </a:defRPr>
            </a:lvl4pPr>
            <a:lvl5pPr marL="1828800" indent="0" algn="ctr" rtl="0" eaLnBrk="1" fontAlgn="base" hangingPunct="1">
              <a:spcBef>
                <a:spcPct val="20000"/>
              </a:spcBef>
              <a:spcAft>
                <a:spcPct val="0"/>
              </a:spcAft>
              <a:buClr>
                <a:schemeClr val="accent2"/>
              </a:buClr>
              <a:buFont typeface="Arial" panose="020B0604020202020204" pitchFamily="34" charset="0"/>
              <a:buNone/>
              <a:defRPr sz="1600">
                <a:solidFill>
                  <a:schemeClr val="tx2"/>
                </a:solidFill>
                <a:latin typeface="+mn-lt"/>
              </a:defRPr>
            </a:lvl5pPr>
            <a:lvl6pPr marL="2286000" indent="0" algn="ctr" rtl="0" eaLnBrk="1" fontAlgn="base" hangingPunct="1">
              <a:spcBef>
                <a:spcPct val="20000"/>
              </a:spcBef>
              <a:spcAft>
                <a:spcPct val="0"/>
              </a:spcAft>
              <a:buClr>
                <a:srgbClr val="A27D0C"/>
              </a:buClr>
              <a:buFont typeface="Wingdings" charset="2"/>
              <a:buNone/>
              <a:defRPr sz="1600">
                <a:solidFill>
                  <a:srgbClr val="473B63"/>
                </a:solidFill>
                <a:latin typeface="+mn-lt"/>
              </a:defRPr>
            </a:lvl6pPr>
            <a:lvl7pPr marL="2743200" indent="0" algn="ctr" rtl="0" eaLnBrk="1" fontAlgn="base" hangingPunct="1">
              <a:spcBef>
                <a:spcPct val="20000"/>
              </a:spcBef>
              <a:spcAft>
                <a:spcPct val="0"/>
              </a:spcAft>
              <a:buClr>
                <a:srgbClr val="A27D0C"/>
              </a:buClr>
              <a:buFont typeface="Wingdings" charset="2"/>
              <a:buNone/>
              <a:defRPr sz="1600">
                <a:solidFill>
                  <a:srgbClr val="473B63"/>
                </a:solidFill>
                <a:latin typeface="+mn-lt"/>
              </a:defRPr>
            </a:lvl7pPr>
            <a:lvl8pPr marL="3200400" indent="0" algn="ctr" rtl="0" eaLnBrk="1" fontAlgn="base" hangingPunct="1">
              <a:spcBef>
                <a:spcPct val="20000"/>
              </a:spcBef>
              <a:spcAft>
                <a:spcPct val="0"/>
              </a:spcAft>
              <a:buClr>
                <a:srgbClr val="A27D0C"/>
              </a:buClr>
              <a:buFont typeface="Wingdings" charset="2"/>
              <a:buNone/>
              <a:defRPr sz="1600">
                <a:solidFill>
                  <a:srgbClr val="473B63"/>
                </a:solidFill>
                <a:latin typeface="+mn-lt"/>
              </a:defRPr>
            </a:lvl8pPr>
            <a:lvl9pPr marL="3657600" indent="0" algn="ctr" rtl="0" eaLnBrk="1" fontAlgn="base" hangingPunct="1">
              <a:spcBef>
                <a:spcPct val="20000"/>
              </a:spcBef>
              <a:spcAft>
                <a:spcPct val="0"/>
              </a:spcAft>
              <a:buClr>
                <a:srgbClr val="A27D0C"/>
              </a:buClr>
              <a:buFont typeface="Wingdings" charset="2"/>
              <a:buNone/>
              <a:defRPr sz="1600">
                <a:solidFill>
                  <a:srgbClr val="473B63"/>
                </a:solidFill>
                <a:latin typeface="+mn-lt"/>
              </a:defRPr>
            </a:lvl9pPr>
          </a:lstStyle>
          <a:p>
            <a:r>
              <a:rPr lang="en-US" sz="1600" b="1" kern="0" dirty="0"/>
              <a:t>Charles B. Palmer</a:t>
            </a:r>
            <a:br>
              <a:rPr lang="en-US" sz="1600" kern="0" dirty="0"/>
            </a:br>
            <a:r>
              <a:rPr lang="en-US" sz="1600" kern="0" dirty="0"/>
              <a:t>Partner</a:t>
            </a:r>
            <a:br>
              <a:rPr lang="en-US" sz="1600" kern="0" dirty="0"/>
            </a:br>
            <a:r>
              <a:rPr lang="en-US" sz="1600" kern="0" dirty="0">
                <a:hlinkClick r:id="rId2"/>
              </a:rPr>
              <a:t>cbpalmer@michaelbest.com</a:t>
            </a:r>
            <a:br>
              <a:rPr lang="en-US" sz="1600" kern="0" dirty="0"/>
            </a:br>
            <a:r>
              <a:rPr lang="en-US" sz="1600" kern="0" dirty="0"/>
              <a:t>T. 262.956.6518</a:t>
            </a:r>
            <a:br>
              <a:rPr lang="en-US" sz="1600" kern="0" dirty="0"/>
            </a:br>
            <a:endParaRPr lang="en-US" sz="1600" kern="0" dirty="0"/>
          </a:p>
        </p:txBody>
      </p:sp>
      <p:sp>
        <p:nvSpPr>
          <p:cNvPr id="6" name="Subtitle 2">
            <a:extLst>
              <a:ext uri="{FF2B5EF4-FFF2-40B4-BE49-F238E27FC236}">
                <a16:creationId xmlns:a16="http://schemas.microsoft.com/office/drawing/2014/main" id="{9530E2B0-5C71-42B8-9C64-6B343069324F}"/>
              </a:ext>
            </a:extLst>
          </p:cNvPr>
          <p:cNvSpPr txBox="1">
            <a:spLocks/>
          </p:cNvSpPr>
          <p:nvPr/>
        </p:nvSpPr>
        <p:spPr bwMode="auto">
          <a:xfrm>
            <a:off x="6299243" y="4741863"/>
            <a:ext cx="2971100"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ts val="300"/>
              </a:spcBef>
              <a:spcAft>
                <a:spcPct val="0"/>
              </a:spcAft>
              <a:buClr>
                <a:schemeClr val="accent2"/>
              </a:buClr>
              <a:buFont typeface="Arial" panose="020B0604020202020204" pitchFamily="34" charset="0"/>
              <a:buNone/>
              <a:defRPr sz="2400">
                <a:solidFill>
                  <a:schemeClr val="tx2"/>
                </a:solidFill>
                <a:latin typeface="+mn-lt"/>
                <a:ea typeface="+mn-ea"/>
                <a:cs typeface="+mn-cs"/>
              </a:defRPr>
            </a:lvl1pPr>
            <a:lvl2pPr marL="457200" indent="0" algn="ctr" rtl="0" eaLnBrk="1" fontAlgn="base" hangingPunct="1">
              <a:spcBef>
                <a:spcPts val="300"/>
              </a:spcBef>
              <a:spcAft>
                <a:spcPct val="0"/>
              </a:spcAft>
              <a:buClr>
                <a:schemeClr val="accent2"/>
              </a:buClr>
              <a:buFont typeface="Arial" panose="020B0604020202020204" pitchFamily="34" charset="0"/>
              <a:buNone/>
              <a:defRPr sz="2000">
                <a:solidFill>
                  <a:schemeClr val="tx2"/>
                </a:solidFill>
                <a:latin typeface="+mn-lt"/>
              </a:defRPr>
            </a:lvl2pPr>
            <a:lvl3pPr marL="914400" indent="0" algn="ctr" rtl="0" eaLnBrk="1" fontAlgn="base" hangingPunct="1">
              <a:spcBef>
                <a:spcPct val="20000"/>
              </a:spcBef>
              <a:spcAft>
                <a:spcPct val="0"/>
              </a:spcAft>
              <a:buClr>
                <a:schemeClr val="accent2"/>
              </a:buClr>
              <a:buFont typeface="Arial" panose="020B0604020202020204" pitchFamily="34" charset="0"/>
              <a:buNone/>
              <a:defRPr sz="1800">
                <a:solidFill>
                  <a:schemeClr val="tx2"/>
                </a:solidFill>
                <a:latin typeface="+mn-lt"/>
              </a:defRPr>
            </a:lvl3pPr>
            <a:lvl4pPr marL="1371600" indent="0" algn="ctr" rtl="0" eaLnBrk="1" fontAlgn="base" hangingPunct="1">
              <a:spcBef>
                <a:spcPct val="20000"/>
              </a:spcBef>
              <a:spcAft>
                <a:spcPct val="0"/>
              </a:spcAft>
              <a:buClr>
                <a:schemeClr val="accent2"/>
              </a:buClr>
              <a:buFont typeface="Arial" panose="020B0604020202020204" pitchFamily="34" charset="0"/>
              <a:buNone/>
              <a:defRPr sz="1600">
                <a:solidFill>
                  <a:schemeClr val="tx2"/>
                </a:solidFill>
                <a:latin typeface="+mn-lt"/>
              </a:defRPr>
            </a:lvl4pPr>
            <a:lvl5pPr marL="1828800" indent="0" algn="ctr" rtl="0" eaLnBrk="1" fontAlgn="base" hangingPunct="1">
              <a:spcBef>
                <a:spcPct val="20000"/>
              </a:spcBef>
              <a:spcAft>
                <a:spcPct val="0"/>
              </a:spcAft>
              <a:buClr>
                <a:schemeClr val="accent2"/>
              </a:buClr>
              <a:buFont typeface="Arial" panose="020B0604020202020204" pitchFamily="34" charset="0"/>
              <a:buNone/>
              <a:defRPr sz="1600">
                <a:solidFill>
                  <a:schemeClr val="tx2"/>
                </a:solidFill>
                <a:latin typeface="+mn-lt"/>
              </a:defRPr>
            </a:lvl5pPr>
            <a:lvl6pPr marL="2286000" indent="0" algn="ctr" rtl="0" eaLnBrk="1" fontAlgn="base" hangingPunct="1">
              <a:spcBef>
                <a:spcPct val="20000"/>
              </a:spcBef>
              <a:spcAft>
                <a:spcPct val="0"/>
              </a:spcAft>
              <a:buClr>
                <a:srgbClr val="A27D0C"/>
              </a:buClr>
              <a:buFont typeface="Wingdings" charset="2"/>
              <a:buNone/>
              <a:defRPr sz="1600">
                <a:solidFill>
                  <a:srgbClr val="473B63"/>
                </a:solidFill>
                <a:latin typeface="+mn-lt"/>
              </a:defRPr>
            </a:lvl6pPr>
            <a:lvl7pPr marL="2743200" indent="0" algn="ctr" rtl="0" eaLnBrk="1" fontAlgn="base" hangingPunct="1">
              <a:spcBef>
                <a:spcPct val="20000"/>
              </a:spcBef>
              <a:spcAft>
                <a:spcPct val="0"/>
              </a:spcAft>
              <a:buClr>
                <a:srgbClr val="A27D0C"/>
              </a:buClr>
              <a:buFont typeface="Wingdings" charset="2"/>
              <a:buNone/>
              <a:defRPr sz="1600">
                <a:solidFill>
                  <a:srgbClr val="473B63"/>
                </a:solidFill>
                <a:latin typeface="+mn-lt"/>
              </a:defRPr>
            </a:lvl7pPr>
            <a:lvl8pPr marL="3200400" indent="0" algn="ctr" rtl="0" eaLnBrk="1" fontAlgn="base" hangingPunct="1">
              <a:spcBef>
                <a:spcPct val="20000"/>
              </a:spcBef>
              <a:spcAft>
                <a:spcPct val="0"/>
              </a:spcAft>
              <a:buClr>
                <a:srgbClr val="A27D0C"/>
              </a:buClr>
              <a:buFont typeface="Wingdings" charset="2"/>
              <a:buNone/>
              <a:defRPr sz="1600">
                <a:solidFill>
                  <a:srgbClr val="473B63"/>
                </a:solidFill>
                <a:latin typeface="+mn-lt"/>
              </a:defRPr>
            </a:lvl8pPr>
            <a:lvl9pPr marL="3657600" indent="0" algn="ctr" rtl="0" eaLnBrk="1" fontAlgn="base" hangingPunct="1">
              <a:spcBef>
                <a:spcPct val="20000"/>
              </a:spcBef>
              <a:spcAft>
                <a:spcPct val="0"/>
              </a:spcAft>
              <a:buClr>
                <a:srgbClr val="A27D0C"/>
              </a:buClr>
              <a:buFont typeface="Wingdings" charset="2"/>
              <a:buNone/>
              <a:defRPr sz="1600">
                <a:solidFill>
                  <a:srgbClr val="473B63"/>
                </a:solidFill>
                <a:latin typeface="+mn-lt"/>
              </a:defRPr>
            </a:lvl9pPr>
          </a:lstStyle>
          <a:p>
            <a:r>
              <a:rPr lang="en-US" sz="1600" b="1" kern="0" dirty="0"/>
              <a:t>Kirk A. Pelikan</a:t>
            </a:r>
            <a:br>
              <a:rPr lang="en-US" sz="1600" kern="0" dirty="0"/>
            </a:br>
            <a:r>
              <a:rPr lang="en-US" sz="1600" kern="0" dirty="0"/>
              <a:t>Partner</a:t>
            </a:r>
            <a:br>
              <a:rPr lang="en-US" sz="1600" kern="0" dirty="0"/>
            </a:br>
            <a:r>
              <a:rPr lang="en-US" sz="1600" kern="0" dirty="0">
                <a:hlinkClick r:id="rId3"/>
              </a:rPr>
              <a:t>kapelikan@michaelbest.com</a:t>
            </a:r>
            <a:br>
              <a:rPr lang="en-US" sz="1600" kern="0" dirty="0"/>
            </a:br>
            <a:r>
              <a:rPr lang="en-US" sz="1600" kern="0" dirty="0"/>
              <a:t>T. 414.223.2529</a:t>
            </a:r>
            <a:br>
              <a:rPr lang="en-US" sz="1600" kern="0" dirty="0"/>
            </a:br>
            <a:endParaRPr lang="en-US" sz="1600" kern="0" dirty="0"/>
          </a:p>
        </p:txBody>
      </p:sp>
    </p:spTree>
    <p:extLst>
      <p:ext uri="{BB962C8B-B14F-4D97-AF65-F5344CB8AC3E}">
        <p14:creationId xmlns:p14="http://schemas.microsoft.com/office/powerpoint/2010/main" val="1087411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 Known Potential Presence of COVID-19</a:t>
            </a:r>
          </a:p>
        </p:txBody>
      </p:sp>
      <p:sp>
        <p:nvSpPr>
          <p:cNvPr id="3" name="Slide Number Placeholder 2"/>
          <p:cNvSpPr>
            <a:spLocks noGrp="1"/>
          </p:cNvSpPr>
          <p:nvPr>
            <p:ph type="sldNum" sz="quarter" idx="12"/>
          </p:nvPr>
        </p:nvSpPr>
        <p:spPr/>
        <p:txBody>
          <a:bodyPr/>
          <a:lstStyle/>
          <a:p>
            <a:fld id="{DD61360D-B5C1-4361-A443-595835F748B1}" type="slidenum">
              <a:rPr lang="en-US" smtClean="0"/>
              <a:t>10</a:t>
            </a:fld>
            <a:endParaRPr lang="en-US"/>
          </a:p>
        </p:txBody>
      </p:sp>
      <p:sp>
        <p:nvSpPr>
          <p:cNvPr id="4" name="Content Placeholder 3"/>
          <p:cNvSpPr>
            <a:spLocks noGrp="1"/>
          </p:cNvSpPr>
          <p:nvPr>
            <p:ph sz="quarter" idx="14"/>
          </p:nvPr>
        </p:nvSpPr>
        <p:spPr/>
        <p:txBody>
          <a:bodyPr/>
          <a:lstStyle/>
          <a:p>
            <a:r>
              <a:rPr lang="en-US" dirty="0"/>
              <a:t>Follow CDC Recommendations found here </a:t>
            </a:r>
            <a:r>
              <a:rPr lang="en-US" dirty="0">
                <a:hlinkClick r:id="rId2"/>
              </a:rPr>
              <a:t>https://www.cdc.gov/coronavirus/2019-ncov/community/organizations/cleaning-disinfection.html</a:t>
            </a:r>
            <a:endParaRPr lang="en-US" dirty="0"/>
          </a:p>
          <a:p>
            <a:r>
              <a:rPr lang="en-US" dirty="0"/>
              <a:t>Cleaning staff should wear disposable gloves and gowns for all tasks in the cleaning process, including handling trash. </a:t>
            </a:r>
          </a:p>
          <a:p>
            <a:pPr lvl="1"/>
            <a:r>
              <a:rPr lang="en-US" dirty="0"/>
              <a:t>Gloves and gowns should be compatible with the disinfectant products being used.</a:t>
            </a:r>
          </a:p>
          <a:p>
            <a:pPr lvl="1"/>
            <a:r>
              <a:rPr lang="en-US" dirty="0"/>
              <a:t>Additional PPE might be required based on the cleaning/disinfectant products being used and whether there is a risk of splash (goggles).</a:t>
            </a:r>
          </a:p>
          <a:p>
            <a:pPr lvl="1"/>
            <a:r>
              <a:rPr lang="en-US" dirty="0"/>
              <a:t>Gloves and gowns should be removed carefully to avoid contamination of the wearer and the surrounding area. Be sure to </a:t>
            </a:r>
            <a:r>
              <a:rPr lang="en-US" b="1" dirty="0">
                <a:hlinkClick r:id="rId3"/>
              </a:rPr>
              <a:t>clean </a:t>
            </a:r>
            <a:r>
              <a:rPr lang="en-US" b="1" dirty="0"/>
              <a:t>hands</a:t>
            </a:r>
            <a:r>
              <a:rPr lang="en-US" dirty="0"/>
              <a:t> after removing gloves.</a:t>
            </a:r>
          </a:p>
          <a:p>
            <a:r>
              <a:rPr lang="en-US" dirty="0"/>
              <a:t>Cleaning staff should immediately report breaches in PPE (e.g., tear in gloves) or any potential exposures to their supervisor.</a:t>
            </a:r>
          </a:p>
          <a:p>
            <a:r>
              <a:rPr lang="en-US" dirty="0"/>
              <a:t>Cleaning staff should be trained including providing Safety Data Sheet (</a:t>
            </a:r>
            <a:r>
              <a:rPr lang="en-US" dirty="0" err="1"/>
              <a:t>SDS</a:t>
            </a:r>
            <a:r>
              <a:rPr lang="en-US" dirty="0"/>
              <a:t>) for chemicals and risks of Coronavirus in accordance with OSHA Hazard Communication standard.  </a:t>
            </a:r>
          </a:p>
          <a:p>
            <a:endParaRPr lang="en-US" dirty="0"/>
          </a:p>
        </p:txBody>
      </p:sp>
    </p:spTree>
    <p:extLst>
      <p:ext uri="{BB962C8B-B14F-4D97-AF65-F5344CB8AC3E}">
        <p14:creationId xmlns:p14="http://schemas.microsoft.com/office/powerpoint/2010/main" val="2084153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CF371-D753-47E7-949E-371F0994490D}"/>
              </a:ext>
            </a:extLst>
          </p:cNvPr>
          <p:cNvSpPr>
            <a:spLocks noGrp="1"/>
          </p:cNvSpPr>
          <p:nvPr>
            <p:ph type="title"/>
          </p:nvPr>
        </p:nvSpPr>
        <p:spPr/>
        <p:txBody>
          <a:bodyPr/>
          <a:lstStyle/>
          <a:p>
            <a:r>
              <a:rPr lang="en-US" dirty="0"/>
              <a:t>So Your Employee Has Reported </a:t>
            </a:r>
            <a:r>
              <a:rPr lang="en-US" dirty="0" err="1"/>
              <a:t>He/She</a:t>
            </a:r>
            <a:r>
              <a:rPr lang="en-US" dirty="0"/>
              <a:t> Has COVID-19.  How Do You Respond?</a:t>
            </a:r>
          </a:p>
        </p:txBody>
      </p:sp>
      <p:sp>
        <p:nvSpPr>
          <p:cNvPr id="3" name="Slide Number Placeholder 2">
            <a:extLst>
              <a:ext uri="{FF2B5EF4-FFF2-40B4-BE49-F238E27FC236}">
                <a16:creationId xmlns:a16="http://schemas.microsoft.com/office/drawing/2014/main" id="{D3FA1D7C-F9E5-49B9-BD2B-8204C24727EB}"/>
              </a:ext>
            </a:extLst>
          </p:cNvPr>
          <p:cNvSpPr>
            <a:spLocks noGrp="1"/>
          </p:cNvSpPr>
          <p:nvPr>
            <p:ph type="sldNum" sz="quarter" idx="12"/>
          </p:nvPr>
        </p:nvSpPr>
        <p:spPr/>
        <p:txBody>
          <a:bodyPr/>
          <a:lstStyle/>
          <a:p>
            <a:fld id="{DD61360D-B5C1-4361-A443-595835F748B1}" type="slidenum">
              <a:rPr lang="en-US" smtClean="0"/>
              <a:t>11</a:t>
            </a:fld>
            <a:endParaRPr lang="en-US"/>
          </a:p>
        </p:txBody>
      </p:sp>
      <p:sp>
        <p:nvSpPr>
          <p:cNvPr id="4" name="Content Placeholder 3">
            <a:extLst>
              <a:ext uri="{FF2B5EF4-FFF2-40B4-BE49-F238E27FC236}">
                <a16:creationId xmlns:a16="http://schemas.microsoft.com/office/drawing/2014/main" id="{78378EB9-8D90-44AE-B1E7-DB32941E6576}"/>
              </a:ext>
            </a:extLst>
          </p:cNvPr>
          <p:cNvSpPr>
            <a:spLocks noGrp="1"/>
          </p:cNvSpPr>
          <p:nvPr>
            <p:ph sz="quarter" idx="14"/>
          </p:nvPr>
        </p:nvSpPr>
        <p:spPr/>
        <p:txBody>
          <a:bodyPr/>
          <a:lstStyle/>
          <a:p>
            <a:r>
              <a:rPr lang="en-US" sz="1400" dirty="0"/>
              <a:t>Must be sent home. (or move away from workers, customers and visitors to room with closed door)</a:t>
            </a:r>
          </a:p>
          <a:p>
            <a:r>
              <a:rPr lang="en-US" sz="1400" dirty="0"/>
              <a:t>But wait, don’t forget to get information about other employee exposure.</a:t>
            </a:r>
          </a:p>
          <a:p>
            <a:pPr lvl="1">
              <a:buClr>
                <a:srgbClr val="009FDF"/>
              </a:buClr>
            </a:pPr>
            <a:r>
              <a:rPr lang="en-US" sz="1400" dirty="0">
                <a:solidFill>
                  <a:srgbClr val="000000"/>
                </a:solidFill>
              </a:rPr>
              <a:t>Within 6 feet for prolonged period</a:t>
            </a:r>
          </a:p>
          <a:p>
            <a:pPr lvl="1">
              <a:buClr>
                <a:srgbClr val="009FDF"/>
              </a:buClr>
            </a:pPr>
            <a:r>
              <a:rPr lang="en-US" sz="1400" dirty="0">
                <a:solidFill>
                  <a:srgbClr val="000000"/>
                </a:solidFill>
              </a:rPr>
              <a:t>Coughed on. </a:t>
            </a:r>
          </a:p>
          <a:p>
            <a:r>
              <a:rPr lang="en-US" sz="1400" dirty="0"/>
              <a:t>Ask for consent to disclose the fact of their illness to determine other exposure.  </a:t>
            </a:r>
          </a:p>
          <a:p>
            <a:r>
              <a:rPr lang="en-US" sz="1400" dirty="0"/>
              <a:t>Do not disclose without consent and only if absolutely necessary.</a:t>
            </a:r>
          </a:p>
          <a:p>
            <a:r>
              <a:rPr lang="en-US" sz="1400" dirty="0"/>
              <a:t>No return to work until 14 days after symptoms have abated</a:t>
            </a:r>
          </a:p>
          <a:p>
            <a:r>
              <a:rPr lang="en-US" sz="1400" dirty="0"/>
              <a:t>It is reasonable to require a doctor’s release before return to work. </a:t>
            </a:r>
          </a:p>
          <a:p>
            <a:r>
              <a:rPr lang="en-US" sz="1400" dirty="0"/>
              <a:t>Public health officials should be conducting an investigation</a:t>
            </a:r>
          </a:p>
          <a:p>
            <a:r>
              <a:rPr lang="en-US" sz="1400" dirty="0"/>
              <a:t>Assess risk of other employee “exposure” based on the CDC guidelines.</a:t>
            </a:r>
          </a:p>
          <a:p>
            <a:r>
              <a:rPr lang="en-US" sz="1400" dirty="0"/>
              <a:t>Exposed -  should be instructed to self-quarantine under all circumstances.</a:t>
            </a:r>
          </a:p>
          <a:p>
            <a:r>
              <a:rPr lang="en-US" sz="1400" dirty="0"/>
              <a:t>Symptomatic individuals should be directed to seek medical help. </a:t>
            </a:r>
          </a:p>
          <a:p>
            <a:r>
              <a:rPr lang="en-US" sz="1400" dirty="0"/>
              <a:t>Asymptomatic individuals should remain in self-quarantine for 14 days at home, or as instructed by public health officials.. </a:t>
            </a:r>
          </a:p>
        </p:txBody>
      </p:sp>
    </p:spTree>
    <p:extLst>
      <p:ext uri="{BB962C8B-B14F-4D97-AF65-F5344CB8AC3E}">
        <p14:creationId xmlns:p14="http://schemas.microsoft.com/office/powerpoint/2010/main" val="3787189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58B0-F094-4E53-A04B-B135196D30CE}"/>
              </a:ext>
            </a:extLst>
          </p:cNvPr>
          <p:cNvSpPr>
            <a:spLocks noGrp="1"/>
          </p:cNvSpPr>
          <p:nvPr>
            <p:ph type="title"/>
          </p:nvPr>
        </p:nvSpPr>
        <p:spPr/>
        <p:txBody>
          <a:bodyPr/>
          <a:lstStyle/>
          <a:p>
            <a:r>
              <a:rPr lang="en-US" dirty="0"/>
              <a:t>So Your Employee Has Reported </a:t>
            </a:r>
            <a:r>
              <a:rPr lang="en-US" dirty="0" err="1"/>
              <a:t>He/She</a:t>
            </a:r>
            <a:r>
              <a:rPr lang="en-US" dirty="0"/>
              <a:t> Has Been Exposed to COVID-19.  How Do You Respond?</a:t>
            </a:r>
          </a:p>
        </p:txBody>
      </p:sp>
      <p:sp>
        <p:nvSpPr>
          <p:cNvPr id="3" name="Slide Number Placeholder 2">
            <a:extLst>
              <a:ext uri="{FF2B5EF4-FFF2-40B4-BE49-F238E27FC236}">
                <a16:creationId xmlns:a16="http://schemas.microsoft.com/office/drawing/2014/main" id="{B61C7AFD-ACC7-4830-B402-C2875F272556}"/>
              </a:ext>
            </a:extLst>
          </p:cNvPr>
          <p:cNvSpPr>
            <a:spLocks noGrp="1"/>
          </p:cNvSpPr>
          <p:nvPr>
            <p:ph type="sldNum" sz="quarter" idx="12"/>
          </p:nvPr>
        </p:nvSpPr>
        <p:spPr/>
        <p:txBody>
          <a:bodyPr/>
          <a:lstStyle/>
          <a:p>
            <a:fld id="{DD61360D-B5C1-4361-A443-595835F748B1}" type="slidenum">
              <a:rPr lang="en-US" smtClean="0"/>
              <a:t>12</a:t>
            </a:fld>
            <a:endParaRPr lang="en-US"/>
          </a:p>
        </p:txBody>
      </p:sp>
      <p:sp>
        <p:nvSpPr>
          <p:cNvPr id="4" name="Content Placeholder 3">
            <a:extLst>
              <a:ext uri="{FF2B5EF4-FFF2-40B4-BE49-F238E27FC236}">
                <a16:creationId xmlns:a16="http://schemas.microsoft.com/office/drawing/2014/main" id="{5D20B7F5-52AE-42C7-AAD0-44596CDCEC7B}"/>
              </a:ext>
            </a:extLst>
          </p:cNvPr>
          <p:cNvSpPr>
            <a:spLocks noGrp="1"/>
          </p:cNvSpPr>
          <p:nvPr>
            <p:ph sz="quarter" idx="14"/>
          </p:nvPr>
        </p:nvSpPr>
        <p:spPr/>
        <p:txBody>
          <a:bodyPr/>
          <a:lstStyle/>
          <a:p>
            <a:r>
              <a:rPr lang="en-US" dirty="0"/>
              <a:t>Assess risk of other employee “exposure” based on the CDC guidelines.</a:t>
            </a:r>
          </a:p>
          <a:p>
            <a:pPr lvl="1">
              <a:buClr>
                <a:srgbClr val="009FDF"/>
              </a:buClr>
            </a:pPr>
            <a:r>
              <a:rPr lang="en-US" dirty="0">
                <a:solidFill>
                  <a:srgbClr val="000000"/>
                </a:solidFill>
              </a:rPr>
              <a:t>Within 6 feet for prolonged period.</a:t>
            </a:r>
          </a:p>
          <a:p>
            <a:pPr lvl="1">
              <a:buClr>
                <a:srgbClr val="009FDF"/>
              </a:buClr>
            </a:pPr>
            <a:r>
              <a:rPr lang="en-US" dirty="0">
                <a:solidFill>
                  <a:srgbClr val="000000"/>
                </a:solidFill>
              </a:rPr>
              <a:t>Coughed on. </a:t>
            </a:r>
            <a:endParaRPr lang="en-US" dirty="0"/>
          </a:p>
          <a:p>
            <a:r>
              <a:rPr lang="en-US" dirty="0"/>
              <a:t>Exposed -  should be instructed to self-quarantine under all circumstances.</a:t>
            </a:r>
          </a:p>
          <a:p>
            <a:r>
              <a:rPr lang="en-US" dirty="0"/>
              <a:t>Symptomatic individuals should be directed to seek medical help. </a:t>
            </a:r>
          </a:p>
          <a:p>
            <a:r>
              <a:rPr lang="en-US" dirty="0"/>
              <a:t>Asymptomatic individuals should remain in self-quarantine for 14 days at home, or as instructed by public health officials.</a:t>
            </a:r>
          </a:p>
          <a:p>
            <a:r>
              <a:rPr lang="en-US" dirty="0"/>
              <a:t>Do not require doctor notes to return to work after 14 day quarantine if no symptoms.  Public health will monitor and health care offices will be extremely busy.</a:t>
            </a:r>
          </a:p>
          <a:p>
            <a:r>
              <a:rPr lang="en-US" dirty="0"/>
              <a:t>If employee later becomes COVID-19 positive, see prior slide.</a:t>
            </a:r>
          </a:p>
          <a:p>
            <a:pPr marL="0" indent="0">
              <a:buNone/>
            </a:pPr>
            <a:endParaRPr lang="en-US" dirty="0"/>
          </a:p>
          <a:p>
            <a:endParaRPr lang="en-US" dirty="0"/>
          </a:p>
        </p:txBody>
      </p:sp>
    </p:spTree>
    <p:extLst>
      <p:ext uri="{BB962C8B-B14F-4D97-AF65-F5344CB8AC3E}">
        <p14:creationId xmlns:p14="http://schemas.microsoft.com/office/powerpoint/2010/main" val="2101723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EB681-68CB-4B56-8D29-600B4D98F0BA}"/>
              </a:ext>
            </a:extLst>
          </p:cNvPr>
          <p:cNvSpPr>
            <a:spLocks noGrp="1"/>
          </p:cNvSpPr>
          <p:nvPr>
            <p:ph type="title"/>
          </p:nvPr>
        </p:nvSpPr>
        <p:spPr/>
        <p:txBody>
          <a:bodyPr/>
          <a:lstStyle/>
          <a:p>
            <a:r>
              <a:rPr lang="en-US" dirty="0"/>
              <a:t>So Your Employee Has Reported </a:t>
            </a:r>
            <a:r>
              <a:rPr lang="en-US" dirty="0" err="1"/>
              <a:t>He/She</a:t>
            </a:r>
            <a:r>
              <a:rPr lang="en-US" dirty="0"/>
              <a:t> Has COVID-19 Symptoms.  How Do You Respond?</a:t>
            </a:r>
          </a:p>
        </p:txBody>
      </p:sp>
      <p:sp>
        <p:nvSpPr>
          <p:cNvPr id="3" name="Slide Number Placeholder 2">
            <a:extLst>
              <a:ext uri="{FF2B5EF4-FFF2-40B4-BE49-F238E27FC236}">
                <a16:creationId xmlns:a16="http://schemas.microsoft.com/office/drawing/2014/main" id="{97988D14-5C8E-4C45-82CA-79F4BBFC00E8}"/>
              </a:ext>
            </a:extLst>
          </p:cNvPr>
          <p:cNvSpPr>
            <a:spLocks noGrp="1"/>
          </p:cNvSpPr>
          <p:nvPr>
            <p:ph type="sldNum" sz="quarter" idx="12"/>
          </p:nvPr>
        </p:nvSpPr>
        <p:spPr/>
        <p:txBody>
          <a:bodyPr/>
          <a:lstStyle/>
          <a:p>
            <a:fld id="{DD61360D-B5C1-4361-A443-595835F748B1}" type="slidenum">
              <a:rPr lang="en-US" smtClean="0"/>
              <a:t>13</a:t>
            </a:fld>
            <a:endParaRPr lang="en-US"/>
          </a:p>
        </p:txBody>
      </p:sp>
      <p:sp>
        <p:nvSpPr>
          <p:cNvPr id="4" name="Content Placeholder 3">
            <a:extLst>
              <a:ext uri="{FF2B5EF4-FFF2-40B4-BE49-F238E27FC236}">
                <a16:creationId xmlns:a16="http://schemas.microsoft.com/office/drawing/2014/main" id="{7C052B3C-5921-412D-A5D2-090F2A9BA4AD}"/>
              </a:ext>
            </a:extLst>
          </p:cNvPr>
          <p:cNvSpPr>
            <a:spLocks noGrp="1"/>
          </p:cNvSpPr>
          <p:nvPr>
            <p:ph sz="quarter" idx="14"/>
          </p:nvPr>
        </p:nvSpPr>
        <p:spPr/>
        <p:txBody>
          <a:bodyPr/>
          <a:lstStyle/>
          <a:p>
            <a:r>
              <a:rPr lang="en-US" dirty="0"/>
              <a:t>Assess risk of other employee “exposure” based on the CDC guidelines.</a:t>
            </a:r>
          </a:p>
          <a:p>
            <a:pPr lvl="1">
              <a:buClr>
                <a:srgbClr val="009FDF"/>
              </a:buClr>
            </a:pPr>
            <a:r>
              <a:rPr lang="en-US" dirty="0">
                <a:solidFill>
                  <a:srgbClr val="000000"/>
                </a:solidFill>
              </a:rPr>
              <a:t>Within 6 feet for prolonged period</a:t>
            </a:r>
          </a:p>
          <a:p>
            <a:pPr lvl="1">
              <a:buClr>
                <a:srgbClr val="009FDF"/>
              </a:buClr>
            </a:pPr>
            <a:r>
              <a:rPr lang="en-US" dirty="0">
                <a:solidFill>
                  <a:srgbClr val="000000"/>
                </a:solidFill>
              </a:rPr>
              <a:t>Coughed on. </a:t>
            </a:r>
            <a:endParaRPr lang="en-US" dirty="0"/>
          </a:p>
          <a:p>
            <a:r>
              <a:rPr lang="en-US" dirty="0"/>
              <a:t>Must be sent home. </a:t>
            </a:r>
          </a:p>
          <a:p>
            <a:r>
              <a:rPr lang="en-US" dirty="0"/>
              <a:t>No return to work until 14 days after symptoms have abated.</a:t>
            </a:r>
          </a:p>
          <a:p>
            <a:r>
              <a:rPr lang="en-US" dirty="0"/>
              <a:t>Do not require doctor notes to return to work after 14 day quarantine if no symptoms. Health care offices will be extremely busy.</a:t>
            </a:r>
          </a:p>
          <a:p>
            <a:r>
              <a:rPr lang="en-US" dirty="0"/>
              <a:t>If employee reports as COVID-19 positive, see earlier slide.</a:t>
            </a:r>
          </a:p>
          <a:p>
            <a:endParaRPr lang="en-US" dirty="0"/>
          </a:p>
          <a:p>
            <a:endParaRPr lang="en-US" dirty="0"/>
          </a:p>
        </p:txBody>
      </p:sp>
    </p:spTree>
    <p:extLst>
      <p:ext uri="{BB962C8B-B14F-4D97-AF65-F5344CB8AC3E}">
        <p14:creationId xmlns:p14="http://schemas.microsoft.com/office/powerpoint/2010/main" val="340739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723EC-AC51-495F-8F94-31777DCCD273}"/>
              </a:ext>
            </a:extLst>
          </p:cNvPr>
          <p:cNvSpPr>
            <a:spLocks noGrp="1"/>
          </p:cNvSpPr>
          <p:nvPr>
            <p:ph type="title"/>
          </p:nvPr>
        </p:nvSpPr>
        <p:spPr/>
        <p:txBody>
          <a:bodyPr/>
          <a:lstStyle/>
          <a:p>
            <a:r>
              <a:rPr lang="en-US" dirty="0"/>
              <a:t>So Your Employee Has Reported </a:t>
            </a:r>
            <a:r>
              <a:rPr lang="en-US" dirty="0" err="1"/>
              <a:t>He/She</a:t>
            </a:r>
            <a:r>
              <a:rPr lang="en-US" dirty="0"/>
              <a:t> Has Been Exposed to Someone with COVID-19. Symptoms, but Has No Symptoms.  How Do You Respond?</a:t>
            </a:r>
          </a:p>
        </p:txBody>
      </p:sp>
      <p:sp>
        <p:nvSpPr>
          <p:cNvPr id="3" name="Slide Number Placeholder 2">
            <a:extLst>
              <a:ext uri="{FF2B5EF4-FFF2-40B4-BE49-F238E27FC236}">
                <a16:creationId xmlns:a16="http://schemas.microsoft.com/office/drawing/2014/main" id="{995E1551-02DF-45B6-9B8A-C44ED50C2884}"/>
              </a:ext>
            </a:extLst>
          </p:cNvPr>
          <p:cNvSpPr>
            <a:spLocks noGrp="1"/>
          </p:cNvSpPr>
          <p:nvPr>
            <p:ph type="sldNum" sz="quarter" idx="12"/>
          </p:nvPr>
        </p:nvSpPr>
        <p:spPr/>
        <p:txBody>
          <a:bodyPr/>
          <a:lstStyle/>
          <a:p>
            <a:fld id="{DD61360D-B5C1-4361-A443-595835F748B1}" type="slidenum">
              <a:rPr lang="en-US" smtClean="0"/>
              <a:t>14</a:t>
            </a:fld>
            <a:endParaRPr lang="en-US"/>
          </a:p>
        </p:txBody>
      </p:sp>
      <p:sp>
        <p:nvSpPr>
          <p:cNvPr id="4" name="Content Placeholder 3">
            <a:extLst>
              <a:ext uri="{FF2B5EF4-FFF2-40B4-BE49-F238E27FC236}">
                <a16:creationId xmlns:a16="http://schemas.microsoft.com/office/drawing/2014/main" id="{1FD09771-A11D-4F07-82C2-65EF6A3D176C}"/>
              </a:ext>
            </a:extLst>
          </p:cNvPr>
          <p:cNvSpPr>
            <a:spLocks noGrp="1"/>
          </p:cNvSpPr>
          <p:nvPr>
            <p:ph sz="quarter" idx="14"/>
          </p:nvPr>
        </p:nvSpPr>
        <p:spPr/>
        <p:txBody>
          <a:bodyPr/>
          <a:lstStyle/>
          <a:p>
            <a:r>
              <a:rPr lang="en-US" dirty="0"/>
              <a:t>Determine if the person with symptoms is being tested for COVID-19.</a:t>
            </a:r>
          </a:p>
          <a:p>
            <a:r>
              <a:rPr lang="en-US" dirty="0"/>
              <a:t>Assess whether employee was actually “exposed,” based on CDC guidelines  </a:t>
            </a:r>
          </a:p>
          <a:p>
            <a:pPr lvl="1"/>
            <a:r>
              <a:rPr lang="en-US" dirty="0"/>
              <a:t>Within 6 feet for prolonged period</a:t>
            </a:r>
          </a:p>
          <a:p>
            <a:pPr lvl="1"/>
            <a:r>
              <a:rPr lang="en-US" dirty="0"/>
              <a:t>Coughed on. </a:t>
            </a:r>
          </a:p>
          <a:p>
            <a:r>
              <a:rPr lang="en-US" dirty="0"/>
              <a:t>If yes to either, assess risk of other employee “exposure” based on the CDC guidelines, and employee should be sent home and self quarantine for 14 days.</a:t>
            </a:r>
          </a:p>
          <a:p>
            <a:endParaRPr lang="en-US" dirty="0"/>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16693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Finally – Your Employee Reports Being Exposed to Someone Who Was Exposed </a:t>
            </a:r>
          </a:p>
        </p:txBody>
      </p:sp>
      <p:sp>
        <p:nvSpPr>
          <p:cNvPr id="3" name="Slide Number Placeholder 2"/>
          <p:cNvSpPr>
            <a:spLocks noGrp="1"/>
          </p:cNvSpPr>
          <p:nvPr>
            <p:ph type="sldNum" sz="quarter" idx="12"/>
          </p:nvPr>
        </p:nvSpPr>
        <p:spPr/>
        <p:txBody>
          <a:bodyPr/>
          <a:lstStyle/>
          <a:p>
            <a:fld id="{DD61360D-B5C1-4361-A443-595835F748B1}" type="slidenum">
              <a:rPr lang="en-US" smtClean="0"/>
              <a:t>15</a:t>
            </a:fld>
            <a:endParaRPr lang="en-US"/>
          </a:p>
        </p:txBody>
      </p:sp>
      <p:sp>
        <p:nvSpPr>
          <p:cNvPr id="4" name="Content Placeholder 3"/>
          <p:cNvSpPr>
            <a:spLocks noGrp="1"/>
          </p:cNvSpPr>
          <p:nvPr>
            <p:ph sz="quarter" idx="14"/>
          </p:nvPr>
        </p:nvSpPr>
        <p:spPr/>
        <p:txBody>
          <a:bodyPr/>
          <a:lstStyle/>
          <a:p>
            <a:pPr algn="ctr"/>
            <a:endParaRPr lang="en-US" dirty="0"/>
          </a:p>
          <a:p>
            <a:pPr algn="ctr"/>
            <a:endParaRPr lang="en-US" dirty="0"/>
          </a:p>
          <a:p>
            <a:r>
              <a:rPr lang="en-US" i="1" u="sng" dirty="0"/>
              <a:t>Contacts of Asymptomatic People Exposed to COVID-19</a:t>
            </a:r>
            <a:endParaRPr lang="en-US" dirty="0"/>
          </a:p>
          <a:p>
            <a:r>
              <a:rPr lang="en-US" i="1" dirty="0"/>
              <a:t>CDC does not recommend testing, symptom monitoring or special management for people exposed to asymptomatic people with potential exposures to SARS-CoV-2 (such as in a household), i.e., “contacts of contacts;” these people are not considered exposed to SARS-CoV-2. </a:t>
            </a:r>
            <a:endParaRPr lang="en-US" dirty="0"/>
          </a:p>
          <a:p>
            <a:r>
              <a:rPr lang="en-US" u="sng" dirty="0">
                <a:hlinkClick r:id="rId2"/>
              </a:rPr>
              <a:t>https://www.cdc.gov/coronavirus/2019-ncov/php/risk-assessment.html</a:t>
            </a:r>
            <a:endParaRPr lang="en-US" dirty="0"/>
          </a:p>
        </p:txBody>
      </p:sp>
    </p:spTree>
    <p:extLst>
      <p:ext uri="{BB962C8B-B14F-4D97-AF65-F5344CB8AC3E}">
        <p14:creationId xmlns:p14="http://schemas.microsoft.com/office/powerpoint/2010/main" val="1091464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CB7F7-BCB4-49AA-B5C1-C420CAF599D2}"/>
              </a:ext>
            </a:extLst>
          </p:cNvPr>
          <p:cNvSpPr>
            <a:spLocks noGrp="1"/>
          </p:cNvSpPr>
          <p:nvPr>
            <p:ph type="title"/>
          </p:nvPr>
        </p:nvSpPr>
        <p:spPr/>
        <p:txBody>
          <a:bodyPr/>
          <a:lstStyle/>
          <a:p>
            <a:r>
              <a:rPr lang="en-US" dirty="0"/>
              <a:t>Worker’s Compensation</a:t>
            </a:r>
          </a:p>
        </p:txBody>
      </p:sp>
      <p:sp>
        <p:nvSpPr>
          <p:cNvPr id="3" name="Content Placeholder 2">
            <a:extLst>
              <a:ext uri="{FF2B5EF4-FFF2-40B4-BE49-F238E27FC236}">
                <a16:creationId xmlns:a16="http://schemas.microsoft.com/office/drawing/2014/main" id="{D9D7F057-9E51-4387-9169-4F88755DFD65}"/>
              </a:ext>
            </a:extLst>
          </p:cNvPr>
          <p:cNvSpPr>
            <a:spLocks noGrp="1"/>
          </p:cNvSpPr>
          <p:nvPr>
            <p:ph sz="quarter" idx="14"/>
          </p:nvPr>
        </p:nvSpPr>
        <p:spPr/>
        <p:txBody>
          <a:bodyPr/>
          <a:lstStyle/>
          <a:p>
            <a:r>
              <a:rPr lang="en-US" altLang="en-US" dirty="0"/>
              <a:t>Should you be worried about worker’s compensation claims?  Possibly…</a:t>
            </a:r>
          </a:p>
          <a:p>
            <a:pPr lvl="1"/>
            <a:r>
              <a:rPr lang="en-US" altLang="en-US" dirty="0"/>
              <a:t>If your company requires employees to travel, and your employee contracts COVID-19 in the scope of his or her employment, you may be liable for worker’s compensation benefits. </a:t>
            </a:r>
          </a:p>
          <a:p>
            <a:pPr lvl="1"/>
            <a:r>
              <a:rPr lang="en-US" altLang="en-US" dirty="0"/>
              <a:t>If a cluster of employees becomes infected with COVID-19 after working in close contact with another worker who has COVID-19, they could bring claims for worker’s compensation benefits and might be able to show a causal link to the workplace.</a:t>
            </a:r>
          </a:p>
          <a:p>
            <a:r>
              <a:rPr lang="en-US" altLang="en-US" dirty="0"/>
              <a:t>Employers should consider restricting work-related travel to high risk areas, as defined by the CDC.</a:t>
            </a:r>
          </a:p>
          <a:p>
            <a:pPr lvl="1"/>
            <a:r>
              <a:rPr lang="en-US" dirty="0">
                <a:hlinkClick r:id="rId3"/>
              </a:rPr>
              <a:t>https://www.cdc.gov/coronavirus/2019-ncov/travelers/index.html</a:t>
            </a:r>
            <a:endParaRPr lang="en-US" dirty="0"/>
          </a:p>
        </p:txBody>
      </p:sp>
      <p:sp>
        <p:nvSpPr>
          <p:cNvPr id="4" name="Slide Number Placeholder 3">
            <a:extLst>
              <a:ext uri="{FF2B5EF4-FFF2-40B4-BE49-F238E27FC236}">
                <a16:creationId xmlns:a16="http://schemas.microsoft.com/office/drawing/2014/main" id="{E73F65C1-64EC-465D-84E3-694D1142B7B8}"/>
              </a:ext>
            </a:extLst>
          </p:cNvPr>
          <p:cNvSpPr>
            <a:spLocks noGrp="1"/>
          </p:cNvSpPr>
          <p:nvPr>
            <p:ph type="sldNum" sz="quarter" idx="12"/>
          </p:nvPr>
        </p:nvSpPr>
        <p:spPr/>
        <p:txBody>
          <a:bodyPr/>
          <a:lstStyle/>
          <a:p>
            <a:fld id="{DD61360D-B5C1-4361-A443-595835F748B1}" type="slidenum">
              <a:rPr lang="en-US" smtClean="0"/>
              <a:t>16</a:t>
            </a:fld>
            <a:endParaRPr lang="en-US"/>
          </a:p>
        </p:txBody>
      </p:sp>
    </p:spTree>
    <p:extLst>
      <p:ext uri="{BB962C8B-B14F-4D97-AF65-F5344CB8AC3E}">
        <p14:creationId xmlns:p14="http://schemas.microsoft.com/office/powerpoint/2010/main" val="2614495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BDA1-EC06-463B-8578-19A07F203F8C}"/>
              </a:ext>
            </a:extLst>
          </p:cNvPr>
          <p:cNvSpPr>
            <a:spLocks noGrp="1"/>
          </p:cNvSpPr>
          <p:nvPr>
            <p:ph type="title"/>
          </p:nvPr>
        </p:nvSpPr>
        <p:spPr/>
        <p:txBody>
          <a:bodyPr/>
          <a:lstStyle/>
          <a:p>
            <a:r>
              <a:rPr lang="en-US" dirty="0"/>
              <a:t>What Can Employers do to Protect Employees?</a:t>
            </a:r>
          </a:p>
        </p:txBody>
      </p:sp>
      <p:sp>
        <p:nvSpPr>
          <p:cNvPr id="3" name="Content Placeholder 2">
            <a:extLst>
              <a:ext uri="{FF2B5EF4-FFF2-40B4-BE49-F238E27FC236}">
                <a16:creationId xmlns:a16="http://schemas.microsoft.com/office/drawing/2014/main" id="{B04C47BD-C74F-4294-8501-A68FEF9D8633}"/>
              </a:ext>
            </a:extLst>
          </p:cNvPr>
          <p:cNvSpPr>
            <a:spLocks noGrp="1"/>
          </p:cNvSpPr>
          <p:nvPr>
            <p:ph sz="quarter" idx="14"/>
          </p:nvPr>
        </p:nvSpPr>
        <p:spPr/>
        <p:txBody>
          <a:bodyPr/>
          <a:lstStyle/>
          <a:p>
            <a:pPr>
              <a:lnSpc>
                <a:spcPct val="90000"/>
              </a:lnSpc>
            </a:pPr>
            <a:r>
              <a:rPr lang="en-US" altLang="en-US" sz="1600" dirty="0"/>
              <a:t>Encourage sick workers to stay home and away from the workplace and provide flexible leave policies. </a:t>
            </a:r>
          </a:p>
          <a:p>
            <a:pPr marL="0" indent="0">
              <a:lnSpc>
                <a:spcPct val="90000"/>
              </a:lnSpc>
              <a:buNone/>
            </a:pPr>
            <a:endParaRPr lang="en-US" altLang="en-US" sz="1600" dirty="0"/>
          </a:p>
          <a:p>
            <a:pPr>
              <a:lnSpc>
                <a:spcPct val="90000"/>
              </a:lnSpc>
            </a:pPr>
            <a:r>
              <a:rPr lang="en-US" altLang="en-US" sz="1600" dirty="0"/>
              <a:t>Encourage infection control practices in the workplace by sending emails and displaying posters that address and remind workers about proper hand washing, respiratory hygiene, and cough etiquette.</a:t>
            </a:r>
          </a:p>
          <a:p>
            <a:pPr marL="0" marR="0">
              <a:spcBef>
                <a:spcPts val="0"/>
              </a:spcBef>
              <a:spcAft>
                <a:spcPts val="0"/>
              </a:spcAft>
            </a:pPr>
            <a:r>
              <a:rPr lang="en-US" sz="16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3"/>
              </a:rPr>
              <a:t>https://www.cdc.gov/coronavirus/2019-ncov/downloads/2019-ncov-factsheet.pdf</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a:rPr>
              <a:t>https://www.cdc.gov/coronavirus/2019-ncov/downloads/sick-with-2019-nCoV-fact-sheet.pdf</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5"/>
              </a:rPr>
              <a:t>https://www.cdc.gov/coronavirus/2019-ncov/about/share-facts-h.pdf</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r>
              <a:rPr lang="en-US" sz="16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6"/>
              </a:rPr>
              <a:t>https://www.cdc.gov/coronavirus/2019-ncov/downloads/stop-the-spread-of-germs.pdf</a:t>
            </a:r>
            <a:r>
              <a:rPr lang="en-US" altLang="en-US" sz="1600" dirty="0"/>
              <a:t> </a:t>
            </a:r>
          </a:p>
          <a:p>
            <a:pPr marL="0" indent="0">
              <a:lnSpc>
                <a:spcPct val="90000"/>
              </a:lnSpc>
              <a:buNone/>
            </a:pPr>
            <a:endParaRPr lang="en-US" altLang="en-US" sz="1600" dirty="0"/>
          </a:p>
          <a:p>
            <a:pPr>
              <a:lnSpc>
                <a:spcPct val="90000"/>
              </a:lnSpc>
            </a:pPr>
            <a:r>
              <a:rPr lang="en-US" altLang="en-US" sz="1600" dirty="0"/>
              <a:t>Provide written guidance (email, etc.) on COVID-19 appropriate for the language and literacy levels of everyone in the workplace. Employers should work closely with local and state public health officials to ensure they are providing the most appropriate and up-to-date information (e.g., the CDC website). </a:t>
            </a:r>
          </a:p>
          <a:p>
            <a:pPr lvl="1">
              <a:lnSpc>
                <a:spcPct val="90000"/>
              </a:lnSpc>
            </a:pPr>
            <a:r>
              <a:rPr lang="en-US" dirty="0">
                <a:hlinkClick r:id="rId7"/>
              </a:rPr>
              <a:t>https://www.cdc.gov/coronavirus/2019-ncov/community/guidance-business-response.html</a:t>
            </a:r>
            <a:endParaRPr lang="en-US" altLang="en-US" dirty="0"/>
          </a:p>
          <a:p>
            <a:endParaRPr lang="en-US" sz="1400" dirty="0"/>
          </a:p>
        </p:txBody>
      </p:sp>
      <p:sp>
        <p:nvSpPr>
          <p:cNvPr id="4" name="Slide Number Placeholder 3">
            <a:extLst>
              <a:ext uri="{FF2B5EF4-FFF2-40B4-BE49-F238E27FC236}">
                <a16:creationId xmlns:a16="http://schemas.microsoft.com/office/drawing/2014/main" id="{11B55D9C-C0FB-4B18-B9DF-8ED3CF023032}"/>
              </a:ext>
            </a:extLst>
          </p:cNvPr>
          <p:cNvSpPr>
            <a:spLocks noGrp="1"/>
          </p:cNvSpPr>
          <p:nvPr>
            <p:ph type="sldNum" sz="quarter" idx="12"/>
          </p:nvPr>
        </p:nvSpPr>
        <p:spPr/>
        <p:txBody>
          <a:bodyPr/>
          <a:lstStyle/>
          <a:p>
            <a:fld id="{DD61360D-B5C1-4361-A443-595835F748B1}" type="slidenum">
              <a:rPr lang="en-US" smtClean="0"/>
              <a:t>17</a:t>
            </a:fld>
            <a:endParaRPr lang="en-US"/>
          </a:p>
        </p:txBody>
      </p:sp>
    </p:spTree>
    <p:extLst>
      <p:ext uri="{BB962C8B-B14F-4D97-AF65-F5344CB8AC3E}">
        <p14:creationId xmlns:p14="http://schemas.microsoft.com/office/powerpoint/2010/main" val="533485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65709-93B6-467C-86B2-0D833C8D6D6E}"/>
              </a:ext>
            </a:extLst>
          </p:cNvPr>
          <p:cNvSpPr>
            <a:spLocks noGrp="1"/>
          </p:cNvSpPr>
          <p:nvPr>
            <p:ph type="title"/>
          </p:nvPr>
        </p:nvSpPr>
        <p:spPr/>
        <p:txBody>
          <a:bodyPr/>
          <a:lstStyle/>
          <a:p>
            <a:r>
              <a:rPr lang="en-US" dirty="0"/>
              <a:t>Communication/Education</a:t>
            </a:r>
          </a:p>
        </p:txBody>
      </p:sp>
      <p:sp>
        <p:nvSpPr>
          <p:cNvPr id="3" name="Content Placeholder 2">
            <a:extLst>
              <a:ext uri="{FF2B5EF4-FFF2-40B4-BE49-F238E27FC236}">
                <a16:creationId xmlns:a16="http://schemas.microsoft.com/office/drawing/2014/main" id="{0253E024-CE8D-4722-93DF-E5EB2564C738}"/>
              </a:ext>
            </a:extLst>
          </p:cNvPr>
          <p:cNvSpPr>
            <a:spLocks noGrp="1"/>
          </p:cNvSpPr>
          <p:nvPr>
            <p:ph sz="quarter" idx="14"/>
          </p:nvPr>
        </p:nvSpPr>
        <p:spPr/>
        <p:txBody>
          <a:bodyPr/>
          <a:lstStyle/>
          <a:p>
            <a:pPr>
              <a:lnSpc>
                <a:spcPct val="90000"/>
              </a:lnSpc>
            </a:pPr>
            <a:r>
              <a:rPr lang="en-US" altLang="en-US" sz="2000" dirty="0"/>
              <a:t>Determine how you will communicate the status of operations to employees if necessary.</a:t>
            </a:r>
          </a:p>
          <a:p>
            <a:pPr lvl="1">
              <a:lnSpc>
                <a:spcPct val="90000"/>
              </a:lnSpc>
            </a:pPr>
            <a:r>
              <a:rPr lang="en-US" altLang="en-US" dirty="0"/>
              <a:t>Website</a:t>
            </a:r>
          </a:p>
          <a:p>
            <a:pPr lvl="1">
              <a:lnSpc>
                <a:spcPct val="90000"/>
              </a:lnSpc>
            </a:pPr>
            <a:r>
              <a:rPr lang="en-US" altLang="en-US" dirty="0"/>
              <a:t>Email	</a:t>
            </a:r>
          </a:p>
          <a:p>
            <a:pPr>
              <a:lnSpc>
                <a:spcPct val="90000"/>
              </a:lnSpc>
            </a:pPr>
            <a:r>
              <a:rPr lang="en-US" altLang="en-US" sz="2000" dirty="0"/>
              <a:t>Designate a point person for answering employee questions related to COVID-19 concerns.</a:t>
            </a:r>
          </a:p>
          <a:p>
            <a:pPr>
              <a:lnSpc>
                <a:spcPct val="90000"/>
              </a:lnSpc>
            </a:pPr>
            <a:r>
              <a:rPr lang="en-US" altLang="en-US" sz="2000" dirty="0"/>
              <a:t>Provide up to date information to employees about COVID-19 via email or other written guidance.</a:t>
            </a:r>
          </a:p>
          <a:p>
            <a:pPr>
              <a:lnSpc>
                <a:spcPct val="90000"/>
              </a:lnSpc>
            </a:pPr>
            <a:r>
              <a:rPr lang="en-US" altLang="en-US" sz="2000" dirty="0"/>
              <a:t>Encourage infection control practices in the workplace and at home.</a:t>
            </a:r>
          </a:p>
          <a:p>
            <a:endParaRPr lang="en-US" dirty="0"/>
          </a:p>
        </p:txBody>
      </p:sp>
      <p:sp>
        <p:nvSpPr>
          <p:cNvPr id="4" name="Slide Number Placeholder 3">
            <a:extLst>
              <a:ext uri="{FF2B5EF4-FFF2-40B4-BE49-F238E27FC236}">
                <a16:creationId xmlns:a16="http://schemas.microsoft.com/office/drawing/2014/main" id="{41C84724-A56E-4FAE-9EE1-58DC26DB01D1}"/>
              </a:ext>
            </a:extLst>
          </p:cNvPr>
          <p:cNvSpPr>
            <a:spLocks noGrp="1"/>
          </p:cNvSpPr>
          <p:nvPr>
            <p:ph type="sldNum" sz="quarter" idx="12"/>
          </p:nvPr>
        </p:nvSpPr>
        <p:spPr/>
        <p:txBody>
          <a:bodyPr/>
          <a:lstStyle/>
          <a:p>
            <a:fld id="{DD61360D-B5C1-4361-A443-595835F748B1}" type="slidenum">
              <a:rPr lang="en-US" smtClean="0"/>
              <a:t>18</a:t>
            </a:fld>
            <a:endParaRPr lang="en-US"/>
          </a:p>
        </p:txBody>
      </p:sp>
    </p:spTree>
    <p:extLst>
      <p:ext uri="{BB962C8B-B14F-4D97-AF65-F5344CB8AC3E}">
        <p14:creationId xmlns:p14="http://schemas.microsoft.com/office/powerpoint/2010/main" val="1593578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92F8-90A0-4762-B5D1-0ED52A7701BF}"/>
              </a:ext>
            </a:extLst>
          </p:cNvPr>
          <p:cNvSpPr>
            <a:spLocks noGrp="1"/>
          </p:cNvSpPr>
          <p:nvPr>
            <p:ph type="title"/>
          </p:nvPr>
        </p:nvSpPr>
        <p:spPr/>
        <p:txBody>
          <a:bodyPr/>
          <a:lstStyle/>
          <a:p>
            <a:r>
              <a:rPr lang="en-US" dirty="0"/>
              <a:t>Michael Best COVID-19 Resources</a:t>
            </a:r>
          </a:p>
        </p:txBody>
      </p:sp>
      <p:sp>
        <p:nvSpPr>
          <p:cNvPr id="3" name="Slide Number Placeholder 2">
            <a:extLst>
              <a:ext uri="{FF2B5EF4-FFF2-40B4-BE49-F238E27FC236}">
                <a16:creationId xmlns:a16="http://schemas.microsoft.com/office/drawing/2014/main" id="{CC7A6AAF-1F28-449D-A42C-FE184315C194}"/>
              </a:ext>
            </a:extLst>
          </p:cNvPr>
          <p:cNvSpPr>
            <a:spLocks noGrp="1"/>
          </p:cNvSpPr>
          <p:nvPr>
            <p:ph type="sldNum" sz="quarter" idx="12"/>
          </p:nvPr>
        </p:nvSpPr>
        <p:spPr/>
        <p:txBody>
          <a:bodyPr/>
          <a:lstStyle/>
          <a:p>
            <a:fld id="{DD61360D-B5C1-4361-A443-595835F748B1}" type="slidenum">
              <a:rPr lang="en-US" smtClean="0"/>
              <a:t>19</a:t>
            </a:fld>
            <a:endParaRPr lang="en-US"/>
          </a:p>
        </p:txBody>
      </p:sp>
      <p:sp>
        <p:nvSpPr>
          <p:cNvPr id="4" name="Content Placeholder 3">
            <a:extLst>
              <a:ext uri="{FF2B5EF4-FFF2-40B4-BE49-F238E27FC236}">
                <a16:creationId xmlns:a16="http://schemas.microsoft.com/office/drawing/2014/main" id="{AC3C79EA-641A-40B9-9500-2FEB08059E9A}"/>
              </a:ext>
            </a:extLst>
          </p:cNvPr>
          <p:cNvSpPr>
            <a:spLocks noGrp="1"/>
          </p:cNvSpPr>
          <p:nvPr>
            <p:ph sz="quarter" idx="14"/>
          </p:nvPr>
        </p:nvSpPr>
        <p:spPr>
          <a:xfrm>
            <a:off x="812800" y="2133600"/>
            <a:ext cx="7753684" cy="3657600"/>
          </a:xfrm>
        </p:spPr>
        <p:txBody>
          <a:bodyPr/>
          <a:lstStyle/>
          <a:p>
            <a:r>
              <a:rPr lang="en-US" dirty="0"/>
              <a:t>COVID-19 Resource Center: </a:t>
            </a:r>
            <a:r>
              <a:rPr lang="en-US" dirty="0">
                <a:hlinkClick r:id="rId2"/>
              </a:rPr>
              <a:t>https://www.michaelbest.com/Practices/COVID-19-Resource-Center</a:t>
            </a:r>
            <a:endParaRPr lang="en-US" dirty="0"/>
          </a:p>
          <a:p>
            <a:pPr lvl="1"/>
            <a:r>
              <a:rPr lang="en-US" dirty="0"/>
              <a:t>Access to all COVID-19 client alerts</a:t>
            </a:r>
          </a:p>
          <a:p>
            <a:pPr lvl="1"/>
            <a:r>
              <a:rPr lang="en-US" dirty="0"/>
              <a:t>View upcoming COVID-19 Webinars</a:t>
            </a:r>
          </a:p>
          <a:p>
            <a:pPr lvl="1"/>
            <a:r>
              <a:rPr lang="en-US" dirty="0"/>
              <a:t>Contact information for Task Force members</a:t>
            </a:r>
            <a:br>
              <a:rPr lang="en-US" dirty="0"/>
            </a:br>
            <a:endParaRPr lang="en-US" dirty="0"/>
          </a:p>
          <a:p>
            <a:r>
              <a:rPr lang="en-US" dirty="0"/>
              <a:t>Subscription options to Michael Best and Michael Best Strategies Alerts</a:t>
            </a:r>
          </a:p>
          <a:p>
            <a:pPr lvl="1"/>
            <a:r>
              <a:rPr lang="en-US" dirty="0"/>
              <a:t>Michael Best Alerts: </a:t>
            </a:r>
            <a:r>
              <a:rPr lang="en-US" dirty="0">
                <a:hlinkClick r:id="rId3"/>
              </a:rPr>
              <a:t>https://sites-michaelbest.vuturevx.com/5/9/landing-pages/subscription-form.asp?sid=blankform</a:t>
            </a:r>
            <a:endParaRPr lang="en-US" dirty="0"/>
          </a:p>
          <a:p>
            <a:pPr lvl="1"/>
            <a:r>
              <a:rPr lang="en-US" dirty="0"/>
              <a:t>Michael Best Strategies Alerts: </a:t>
            </a:r>
            <a:r>
              <a:rPr lang="en-US" dirty="0">
                <a:hlinkClick r:id="rId4"/>
              </a:rPr>
              <a:t>https://www.michaelbeststrategies.com/connect/washington-d-c/#signup</a:t>
            </a:r>
            <a:endParaRPr lang="en-US" dirty="0"/>
          </a:p>
          <a:p>
            <a:pPr lvl="1"/>
            <a:endParaRPr lang="en-US" dirty="0"/>
          </a:p>
          <a:p>
            <a:endParaRPr lang="en-US" dirty="0"/>
          </a:p>
        </p:txBody>
      </p:sp>
      <p:pic>
        <p:nvPicPr>
          <p:cNvPr id="5" name="Picture 4">
            <a:extLst>
              <a:ext uri="{FF2B5EF4-FFF2-40B4-BE49-F238E27FC236}">
                <a16:creationId xmlns:a16="http://schemas.microsoft.com/office/drawing/2014/main" id="{430D45F7-9F50-4A0A-A0F7-353AFA7698F4}"/>
              </a:ext>
            </a:extLst>
          </p:cNvPr>
          <p:cNvPicPr>
            <a:picLocks noChangeAspect="1"/>
          </p:cNvPicPr>
          <p:nvPr/>
        </p:nvPicPr>
        <p:blipFill>
          <a:blip r:embed="rId5"/>
          <a:stretch>
            <a:fillRect/>
          </a:stretch>
        </p:blipFill>
        <p:spPr>
          <a:xfrm>
            <a:off x="8566484" y="1832811"/>
            <a:ext cx="3201861" cy="37383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7038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0804-10CE-4E3E-B9D6-E0542D633565}"/>
              </a:ext>
            </a:extLst>
          </p:cNvPr>
          <p:cNvSpPr>
            <a:spLocks noGrp="1"/>
          </p:cNvSpPr>
          <p:nvPr>
            <p:ph type="title"/>
          </p:nvPr>
        </p:nvSpPr>
        <p:spPr/>
        <p:txBody>
          <a:bodyPr/>
          <a:lstStyle/>
          <a:p>
            <a:r>
              <a:rPr lang="en-US" dirty="0"/>
              <a:t>ADA</a:t>
            </a:r>
          </a:p>
        </p:txBody>
      </p:sp>
      <p:sp>
        <p:nvSpPr>
          <p:cNvPr id="3" name="Content Placeholder 2">
            <a:extLst>
              <a:ext uri="{FF2B5EF4-FFF2-40B4-BE49-F238E27FC236}">
                <a16:creationId xmlns:a16="http://schemas.microsoft.com/office/drawing/2014/main" id="{C27A730B-C383-417D-BD27-C06EFA851BFB}"/>
              </a:ext>
            </a:extLst>
          </p:cNvPr>
          <p:cNvSpPr>
            <a:spLocks noGrp="1"/>
          </p:cNvSpPr>
          <p:nvPr>
            <p:ph sz="quarter" idx="14"/>
          </p:nvPr>
        </p:nvSpPr>
        <p:spPr/>
        <p:txBody>
          <a:bodyPr/>
          <a:lstStyle/>
          <a:p>
            <a:r>
              <a:rPr lang="en-US" dirty="0"/>
              <a:t>Limitations on medical inquiries regarding COVID-19 changed due to pandemic. </a:t>
            </a:r>
          </a:p>
          <a:p>
            <a:pPr lvl="1"/>
            <a:r>
              <a:rPr lang="en-US" dirty="0"/>
              <a:t>Taking an employee’s temperature is a </a:t>
            </a:r>
            <a:r>
              <a:rPr lang="en-US" b="1" dirty="0"/>
              <a:t>Medical Examination </a:t>
            </a:r>
            <a:r>
              <a:rPr lang="en-US" dirty="0"/>
              <a:t>under the ADA. </a:t>
            </a:r>
          </a:p>
          <a:p>
            <a:pPr lvl="2"/>
            <a:r>
              <a:rPr lang="en-US" sz="1600" dirty="0"/>
              <a:t>Must be job-related and consistent with a business necessity; or</a:t>
            </a:r>
          </a:p>
          <a:p>
            <a:pPr lvl="2"/>
            <a:r>
              <a:rPr lang="en-US" sz="1600" dirty="0"/>
              <a:t>Employer must have a reasonable belief that the employee poses a “direct threat” to health and safety of others that cannot be reasonably eliminated with a reasonable accommodation. </a:t>
            </a:r>
          </a:p>
          <a:p>
            <a:r>
              <a:rPr lang="en-US" dirty="0"/>
              <a:t>Confidentiality restrictions still in place.</a:t>
            </a:r>
          </a:p>
          <a:p>
            <a:r>
              <a:rPr lang="en-US" dirty="0"/>
              <a:t>Can (must) exclude from workplace those with disease and those exposed to disease.</a:t>
            </a:r>
          </a:p>
          <a:p>
            <a:pPr lvl="1"/>
            <a:r>
              <a:rPr lang="en-US" dirty="0"/>
              <a:t>Contacts of contacts not considered exposed.</a:t>
            </a:r>
          </a:p>
        </p:txBody>
      </p:sp>
      <p:sp>
        <p:nvSpPr>
          <p:cNvPr id="4" name="Slide Number Placeholder 3">
            <a:extLst>
              <a:ext uri="{FF2B5EF4-FFF2-40B4-BE49-F238E27FC236}">
                <a16:creationId xmlns:a16="http://schemas.microsoft.com/office/drawing/2014/main" id="{F2A4FBC1-6621-4EC0-A186-318B420187AA}"/>
              </a:ext>
            </a:extLst>
          </p:cNvPr>
          <p:cNvSpPr>
            <a:spLocks noGrp="1"/>
          </p:cNvSpPr>
          <p:nvPr>
            <p:ph type="sldNum" sz="quarter" idx="12"/>
          </p:nvPr>
        </p:nvSpPr>
        <p:spPr/>
        <p:txBody>
          <a:bodyPr/>
          <a:lstStyle/>
          <a:p>
            <a:fld id="{DD61360D-B5C1-4361-A443-595835F748B1}" type="slidenum">
              <a:rPr lang="en-US" smtClean="0"/>
              <a:t>2</a:t>
            </a:fld>
            <a:endParaRPr lang="en-US"/>
          </a:p>
        </p:txBody>
      </p:sp>
    </p:spTree>
    <p:extLst>
      <p:ext uri="{BB962C8B-B14F-4D97-AF65-F5344CB8AC3E}">
        <p14:creationId xmlns:p14="http://schemas.microsoft.com/office/powerpoint/2010/main" val="3303748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31AE91-7AA5-4D47-8EBF-186FE3C2BF50}"/>
              </a:ext>
            </a:extLst>
          </p:cNvPr>
          <p:cNvSpPr>
            <a:spLocks noGrp="1"/>
          </p:cNvSpPr>
          <p:nvPr>
            <p:ph type="sldNum" sz="quarter" idx="12"/>
          </p:nvPr>
        </p:nvSpPr>
        <p:spPr/>
        <p:txBody>
          <a:bodyPr/>
          <a:lstStyle/>
          <a:p>
            <a:fld id="{DD61360D-B5C1-4361-A443-595835F748B1}" type="slidenum">
              <a:rPr lang="en-US" smtClean="0"/>
              <a:t>20</a:t>
            </a:fld>
            <a:endParaRPr lang="en-US"/>
          </a:p>
        </p:txBody>
      </p:sp>
      <p:sp>
        <p:nvSpPr>
          <p:cNvPr id="3" name="Title 2">
            <a:extLst>
              <a:ext uri="{FF2B5EF4-FFF2-40B4-BE49-F238E27FC236}">
                <a16:creationId xmlns:a16="http://schemas.microsoft.com/office/drawing/2014/main" id="{F92C6BB6-2A30-401A-B35D-ED0910623069}"/>
              </a:ext>
            </a:extLst>
          </p:cNvPr>
          <p:cNvSpPr>
            <a:spLocks noGrp="1"/>
          </p:cNvSpPr>
          <p:nvPr>
            <p:ph type="title"/>
          </p:nvPr>
        </p:nvSpPr>
        <p:spPr/>
        <p:txBody>
          <a:bodyPr/>
          <a:lstStyle/>
          <a:p>
            <a:r>
              <a:rPr lang="en-US" dirty="0"/>
              <a:t>Presenters</a:t>
            </a:r>
          </a:p>
        </p:txBody>
      </p:sp>
      <p:pic>
        <p:nvPicPr>
          <p:cNvPr id="15" name="Picture Placeholder 14" descr="A person wearing a suit and tie&#10;&#10;Description automatically generated">
            <a:extLst>
              <a:ext uri="{FF2B5EF4-FFF2-40B4-BE49-F238E27FC236}">
                <a16:creationId xmlns:a16="http://schemas.microsoft.com/office/drawing/2014/main" id="{6CCEFF31-A711-45C8-B7DD-D3F77FCB301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90" b="190"/>
          <a:stretch>
            <a:fillRect/>
          </a:stretch>
        </p:blipFill>
        <p:spPr/>
      </p:pic>
      <p:sp>
        <p:nvSpPr>
          <p:cNvPr id="5" name="Text Placeholder 4">
            <a:extLst>
              <a:ext uri="{FF2B5EF4-FFF2-40B4-BE49-F238E27FC236}">
                <a16:creationId xmlns:a16="http://schemas.microsoft.com/office/drawing/2014/main" id="{3F34A690-5AB5-4B40-A5BD-50911A7EBAAD}"/>
              </a:ext>
            </a:extLst>
          </p:cNvPr>
          <p:cNvSpPr>
            <a:spLocks noGrp="1"/>
          </p:cNvSpPr>
          <p:nvPr>
            <p:ph type="body" sz="quarter" idx="17"/>
          </p:nvPr>
        </p:nvSpPr>
        <p:spPr/>
        <p:txBody>
          <a:bodyPr/>
          <a:lstStyle/>
          <a:p>
            <a:r>
              <a:rPr lang="en-US" dirty="0"/>
              <a:t>Charles B. Palmer</a:t>
            </a:r>
          </a:p>
        </p:txBody>
      </p:sp>
      <p:sp>
        <p:nvSpPr>
          <p:cNvPr id="6" name="Text Placeholder 5">
            <a:extLst>
              <a:ext uri="{FF2B5EF4-FFF2-40B4-BE49-F238E27FC236}">
                <a16:creationId xmlns:a16="http://schemas.microsoft.com/office/drawing/2014/main" id="{692BFDFF-3088-412A-839D-BC4D9E7CD121}"/>
              </a:ext>
            </a:extLst>
          </p:cNvPr>
          <p:cNvSpPr>
            <a:spLocks noGrp="1"/>
          </p:cNvSpPr>
          <p:nvPr>
            <p:ph type="body" sz="quarter" idx="18"/>
          </p:nvPr>
        </p:nvSpPr>
        <p:spPr/>
        <p:txBody>
          <a:bodyPr/>
          <a:lstStyle/>
          <a:p>
            <a:r>
              <a:rPr lang="en-US" dirty="0"/>
              <a:t>Partner</a:t>
            </a:r>
          </a:p>
        </p:txBody>
      </p:sp>
      <p:sp>
        <p:nvSpPr>
          <p:cNvPr id="7" name="Text Placeholder 6">
            <a:extLst>
              <a:ext uri="{FF2B5EF4-FFF2-40B4-BE49-F238E27FC236}">
                <a16:creationId xmlns:a16="http://schemas.microsoft.com/office/drawing/2014/main" id="{5ED8A511-2717-49E4-9056-1539D1DA39DF}"/>
              </a:ext>
            </a:extLst>
          </p:cNvPr>
          <p:cNvSpPr>
            <a:spLocks noGrp="1"/>
          </p:cNvSpPr>
          <p:nvPr>
            <p:ph type="body" sz="quarter" idx="19"/>
          </p:nvPr>
        </p:nvSpPr>
        <p:spPr/>
        <p:txBody>
          <a:bodyPr/>
          <a:lstStyle/>
          <a:p>
            <a:r>
              <a:rPr lang="en-US" dirty="0"/>
              <a:t>cbpalmer@michaelbest.com</a:t>
            </a:r>
          </a:p>
        </p:txBody>
      </p:sp>
      <p:sp>
        <p:nvSpPr>
          <p:cNvPr id="8" name="Text Placeholder 7">
            <a:extLst>
              <a:ext uri="{FF2B5EF4-FFF2-40B4-BE49-F238E27FC236}">
                <a16:creationId xmlns:a16="http://schemas.microsoft.com/office/drawing/2014/main" id="{4567D04A-00F1-4F62-B817-7E5DD1AA923C}"/>
              </a:ext>
            </a:extLst>
          </p:cNvPr>
          <p:cNvSpPr>
            <a:spLocks noGrp="1"/>
          </p:cNvSpPr>
          <p:nvPr>
            <p:ph type="body" sz="quarter" idx="20"/>
          </p:nvPr>
        </p:nvSpPr>
        <p:spPr/>
        <p:txBody>
          <a:bodyPr/>
          <a:lstStyle/>
          <a:p>
            <a:r>
              <a:rPr lang="en-US" dirty="0"/>
              <a:t>T. 262.956.6518</a:t>
            </a:r>
          </a:p>
        </p:txBody>
      </p:sp>
      <p:pic>
        <p:nvPicPr>
          <p:cNvPr id="17" name="Picture Placeholder 16" descr="A person wearing a suit and tie&#10;&#10;Description automatically generated">
            <a:extLst>
              <a:ext uri="{FF2B5EF4-FFF2-40B4-BE49-F238E27FC236}">
                <a16:creationId xmlns:a16="http://schemas.microsoft.com/office/drawing/2014/main" id="{738A240C-C6F3-4322-B959-82F8B56F7638}"/>
              </a:ext>
            </a:extLst>
          </p:cNvPr>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t="190" b="190"/>
          <a:stretch>
            <a:fillRect/>
          </a:stretch>
        </p:blipFill>
        <p:spPr/>
      </p:pic>
      <p:sp>
        <p:nvSpPr>
          <p:cNvPr id="10" name="Text Placeholder 9">
            <a:extLst>
              <a:ext uri="{FF2B5EF4-FFF2-40B4-BE49-F238E27FC236}">
                <a16:creationId xmlns:a16="http://schemas.microsoft.com/office/drawing/2014/main" id="{0B729CC5-2FF5-4D4F-8823-751ED14D3BB0}"/>
              </a:ext>
            </a:extLst>
          </p:cNvPr>
          <p:cNvSpPr>
            <a:spLocks noGrp="1"/>
          </p:cNvSpPr>
          <p:nvPr>
            <p:ph type="body" sz="quarter" idx="27"/>
          </p:nvPr>
        </p:nvSpPr>
        <p:spPr/>
        <p:txBody>
          <a:bodyPr/>
          <a:lstStyle/>
          <a:p>
            <a:r>
              <a:rPr lang="en-US" dirty="0"/>
              <a:t>Kirk A. Pelikan</a:t>
            </a:r>
          </a:p>
        </p:txBody>
      </p:sp>
      <p:sp>
        <p:nvSpPr>
          <p:cNvPr id="11" name="Text Placeholder 10">
            <a:extLst>
              <a:ext uri="{FF2B5EF4-FFF2-40B4-BE49-F238E27FC236}">
                <a16:creationId xmlns:a16="http://schemas.microsoft.com/office/drawing/2014/main" id="{A987BEC0-C1E2-4696-ABF4-39CE275D09EA}"/>
              </a:ext>
            </a:extLst>
          </p:cNvPr>
          <p:cNvSpPr>
            <a:spLocks noGrp="1"/>
          </p:cNvSpPr>
          <p:nvPr>
            <p:ph type="body" sz="quarter" idx="28"/>
          </p:nvPr>
        </p:nvSpPr>
        <p:spPr/>
        <p:txBody>
          <a:bodyPr/>
          <a:lstStyle/>
          <a:p>
            <a:r>
              <a:rPr lang="en-US" dirty="0"/>
              <a:t>Partner</a:t>
            </a:r>
          </a:p>
        </p:txBody>
      </p:sp>
      <p:sp>
        <p:nvSpPr>
          <p:cNvPr id="12" name="Text Placeholder 11">
            <a:extLst>
              <a:ext uri="{FF2B5EF4-FFF2-40B4-BE49-F238E27FC236}">
                <a16:creationId xmlns:a16="http://schemas.microsoft.com/office/drawing/2014/main" id="{A5F216B4-38CA-433E-BACC-31365769BDB3}"/>
              </a:ext>
            </a:extLst>
          </p:cNvPr>
          <p:cNvSpPr>
            <a:spLocks noGrp="1"/>
          </p:cNvSpPr>
          <p:nvPr>
            <p:ph type="body" sz="quarter" idx="29"/>
          </p:nvPr>
        </p:nvSpPr>
        <p:spPr/>
        <p:txBody>
          <a:bodyPr/>
          <a:lstStyle/>
          <a:p>
            <a:r>
              <a:rPr lang="en-US" dirty="0"/>
              <a:t>kapelikan@michaelbest.com</a:t>
            </a:r>
          </a:p>
        </p:txBody>
      </p:sp>
      <p:sp>
        <p:nvSpPr>
          <p:cNvPr id="13" name="Text Placeholder 12">
            <a:extLst>
              <a:ext uri="{FF2B5EF4-FFF2-40B4-BE49-F238E27FC236}">
                <a16:creationId xmlns:a16="http://schemas.microsoft.com/office/drawing/2014/main" id="{04511203-8DA1-4F4F-A58B-026B110FC39F}"/>
              </a:ext>
            </a:extLst>
          </p:cNvPr>
          <p:cNvSpPr>
            <a:spLocks noGrp="1"/>
          </p:cNvSpPr>
          <p:nvPr>
            <p:ph type="body" sz="quarter" idx="30"/>
          </p:nvPr>
        </p:nvSpPr>
        <p:spPr/>
        <p:txBody>
          <a:bodyPr/>
          <a:lstStyle/>
          <a:p>
            <a:r>
              <a:rPr lang="en-US" dirty="0"/>
              <a:t>T. 414.223.2529</a:t>
            </a:r>
          </a:p>
        </p:txBody>
      </p:sp>
    </p:spTree>
    <p:extLst>
      <p:ext uri="{BB962C8B-B14F-4D97-AF65-F5344CB8AC3E}">
        <p14:creationId xmlns:p14="http://schemas.microsoft.com/office/powerpoint/2010/main" val="2959416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7B174-3AE2-4DDF-AF3B-31B4B9BDD110}"/>
              </a:ext>
            </a:extLst>
          </p:cNvPr>
          <p:cNvSpPr>
            <a:spLocks noGrp="1"/>
          </p:cNvSpPr>
          <p:nvPr>
            <p:ph type="title"/>
          </p:nvPr>
        </p:nvSpPr>
        <p:spPr/>
        <p:txBody>
          <a:bodyPr/>
          <a:lstStyle/>
          <a:p>
            <a:r>
              <a:rPr lang="en-US" dirty="0"/>
              <a:t>FMLA</a:t>
            </a:r>
          </a:p>
        </p:txBody>
      </p:sp>
      <p:sp>
        <p:nvSpPr>
          <p:cNvPr id="3" name="Content Placeholder 2">
            <a:extLst>
              <a:ext uri="{FF2B5EF4-FFF2-40B4-BE49-F238E27FC236}">
                <a16:creationId xmlns:a16="http://schemas.microsoft.com/office/drawing/2014/main" id="{79C80918-FE43-4218-AB5D-94C14730E42C}"/>
              </a:ext>
            </a:extLst>
          </p:cNvPr>
          <p:cNvSpPr>
            <a:spLocks noGrp="1"/>
          </p:cNvSpPr>
          <p:nvPr>
            <p:ph sz="quarter" idx="14"/>
          </p:nvPr>
        </p:nvSpPr>
        <p:spPr/>
        <p:txBody>
          <a:bodyPr/>
          <a:lstStyle/>
          <a:p>
            <a:r>
              <a:rPr lang="en-US" dirty="0"/>
              <a:t>Can </a:t>
            </a:r>
            <a:r>
              <a:rPr lang="en-US" altLang="en-US" dirty="0"/>
              <a:t>you force an employee to use FMLA leave?</a:t>
            </a:r>
          </a:p>
          <a:p>
            <a:pPr lvl="1"/>
            <a:r>
              <a:rPr lang="en-US" altLang="en-US" dirty="0"/>
              <a:t>Yes – if an employee is on leave for a condition that the employer knows constitutes an FMLA-qualifying condition, the employer may count the leave as </a:t>
            </a:r>
            <a:r>
              <a:rPr lang="en-US" altLang="en-US" dirty="0" err="1"/>
              <a:t>FMLA</a:t>
            </a:r>
            <a:r>
              <a:rPr lang="en-US" altLang="en-US" dirty="0"/>
              <a:t> leave.</a:t>
            </a:r>
          </a:p>
          <a:p>
            <a:r>
              <a:rPr lang="en-US" altLang="en-US" dirty="0"/>
              <a:t>Is COVID-19 an FMLA-qualifying leave?</a:t>
            </a:r>
          </a:p>
          <a:p>
            <a:pPr lvl="1"/>
            <a:r>
              <a:rPr lang="en-US" altLang="en-US" dirty="0"/>
              <a:t>Maybe – it will depend on whether or not the employee is experiencing a “serious health condition” as defined in the </a:t>
            </a:r>
            <a:r>
              <a:rPr lang="en-US" altLang="en-US" dirty="0" err="1"/>
              <a:t>FMLA</a:t>
            </a:r>
            <a:r>
              <a:rPr lang="en-US" altLang="en-US" dirty="0"/>
              <a:t>. Be prepared to go through this analysis.</a:t>
            </a:r>
          </a:p>
          <a:p>
            <a:pPr lvl="1"/>
            <a:r>
              <a:rPr lang="en-US" altLang="en-US" dirty="0"/>
              <a:t>If new law passes, it will be.</a:t>
            </a:r>
          </a:p>
          <a:p>
            <a:r>
              <a:rPr lang="en-US" altLang="en-US" dirty="0"/>
              <a:t>What if an employee’s child comes down with COVID-19, and the employee stays home to care for him or her – is that FMLA-qualifying leave?</a:t>
            </a:r>
          </a:p>
          <a:p>
            <a:pPr lvl="1"/>
            <a:r>
              <a:rPr lang="en-US" altLang="en-US" dirty="0"/>
              <a:t>See above. The child must have a “serious health condition.”</a:t>
            </a:r>
          </a:p>
          <a:p>
            <a:pPr>
              <a:lnSpc>
                <a:spcPct val="80000"/>
              </a:lnSpc>
            </a:pPr>
            <a:r>
              <a:rPr lang="en-US" altLang="en-US" dirty="0"/>
              <a:t>If an employee calls in sick, claiming to have COVID-19, and you don’t believe him or her, can you require a medical exam?</a:t>
            </a:r>
          </a:p>
          <a:p>
            <a:pPr lvl="1">
              <a:lnSpc>
                <a:spcPct val="80000"/>
              </a:lnSpc>
            </a:pPr>
            <a:r>
              <a:rPr lang="en-US" altLang="en-US" dirty="0"/>
              <a:t>Yes, employers can require a certification from a healthcare provider to support the need for </a:t>
            </a:r>
            <a:r>
              <a:rPr lang="en-US" altLang="en-US" dirty="0" err="1"/>
              <a:t>FMLA</a:t>
            </a:r>
            <a:r>
              <a:rPr lang="en-US" altLang="en-US" dirty="0"/>
              <a:t> leave. </a:t>
            </a:r>
          </a:p>
          <a:p>
            <a:endParaRPr lang="en-US" dirty="0"/>
          </a:p>
        </p:txBody>
      </p:sp>
      <p:sp>
        <p:nvSpPr>
          <p:cNvPr id="4" name="Slide Number Placeholder 3">
            <a:extLst>
              <a:ext uri="{FF2B5EF4-FFF2-40B4-BE49-F238E27FC236}">
                <a16:creationId xmlns:a16="http://schemas.microsoft.com/office/drawing/2014/main" id="{1DD4281D-3B9B-42D8-94F2-CE35C4C4FB32}"/>
              </a:ext>
            </a:extLst>
          </p:cNvPr>
          <p:cNvSpPr>
            <a:spLocks noGrp="1"/>
          </p:cNvSpPr>
          <p:nvPr>
            <p:ph type="sldNum" sz="quarter" idx="12"/>
          </p:nvPr>
        </p:nvSpPr>
        <p:spPr/>
        <p:txBody>
          <a:bodyPr/>
          <a:lstStyle/>
          <a:p>
            <a:fld id="{DD61360D-B5C1-4361-A443-595835F748B1}" type="slidenum">
              <a:rPr lang="en-US" smtClean="0"/>
              <a:t>3</a:t>
            </a:fld>
            <a:endParaRPr lang="en-US"/>
          </a:p>
        </p:txBody>
      </p:sp>
    </p:spTree>
    <p:extLst>
      <p:ext uri="{BB962C8B-B14F-4D97-AF65-F5344CB8AC3E}">
        <p14:creationId xmlns:p14="http://schemas.microsoft.com/office/powerpoint/2010/main" val="375825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6920F-3A9D-4324-AB8F-5A8D7F1876E1}"/>
              </a:ext>
            </a:extLst>
          </p:cNvPr>
          <p:cNvSpPr>
            <a:spLocks noGrp="1"/>
          </p:cNvSpPr>
          <p:nvPr>
            <p:ph type="title"/>
          </p:nvPr>
        </p:nvSpPr>
        <p:spPr/>
        <p:txBody>
          <a:bodyPr/>
          <a:lstStyle/>
          <a:p>
            <a:r>
              <a:rPr lang="en-US" dirty="0"/>
              <a:t>HR 6201:  FMLA Expansion</a:t>
            </a:r>
          </a:p>
        </p:txBody>
      </p:sp>
      <p:sp>
        <p:nvSpPr>
          <p:cNvPr id="3" name="Slide Number Placeholder 2">
            <a:extLst>
              <a:ext uri="{FF2B5EF4-FFF2-40B4-BE49-F238E27FC236}">
                <a16:creationId xmlns:a16="http://schemas.microsoft.com/office/drawing/2014/main" id="{C9DADC87-6C4B-455D-B2C1-9EAF5A3B50CD}"/>
              </a:ext>
            </a:extLst>
          </p:cNvPr>
          <p:cNvSpPr>
            <a:spLocks noGrp="1"/>
          </p:cNvSpPr>
          <p:nvPr>
            <p:ph type="sldNum" sz="quarter" idx="12"/>
          </p:nvPr>
        </p:nvSpPr>
        <p:spPr/>
        <p:txBody>
          <a:bodyPr/>
          <a:lstStyle/>
          <a:p>
            <a:fld id="{DD61360D-B5C1-4361-A443-595835F748B1}" type="slidenum">
              <a:rPr lang="en-US" smtClean="0"/>
              <a:t>4</a:t>
            </a:fld>
            <a:endParaRPr lang="en-US"/>
          </a:p>
        </p:txBody>
      </p:sp>
      <p:sp>
        <p:nvSpPr>
          <p:cNvPr id="4" name="Content Placeholder 3">
            <a:extLst>
              <a:ext uri="{FF2B5EF4-FFF2-40B4-BE49-F238E27FC236}">
                <a16:creationId xmlns:a16="http://schemas.microsoft.com/office/drawing/2014/main" id="{E3290281-97C8-4E24-AACE-44E08DC83F16}"/>
              </a:ext>
            </a:extLst>
          </p:cNvPr>
          <p:cNvSpPr>
            <a:spLocks noGrp="1"/>
          </p:cNvSpPr>
          <p:nvPr>
            <p:ph sz="quarter" idx="14"/>
          </p:nvPr>
        </p:nvSpPr>
        <p:spPr/>
        <p:txBody>
          <a:bodyPr/>
          <a:lstStyle/>
          <a:p>
            <a:r>
              <a:rPr lang="en-US" dirty="0"/>
              <a:t>Provides up to 12 weeks of FMLA to employees of employers with fewer than 500 employees for the coronavirus situation.</a:t>
            </a:r>
          </a:p>
          <a:p>
            <a:pPr lvl="1"/>
            <a:r>
              <a:rPr lang="en-US" dirty="0"/>
              <a:t>First two weeks unpaid.</a:t>
            </a:r>
          </a:p>
          <a:p>
            <a:pPr lvl="1"/>
            <a:r>
              <a:rPr lang="en-US" dirty="0"/>
              <a:t>Remainder paid for up to 2/3 of compensation, but in no event more than $200/day or $10,000 in the aggregate.</a:t>
            </a:r>
          </a:p>
          <a:p>
            <a:pPr lvl="1"/>
            <a:r>
              <a:rPr lang="en-US" dirty="0"/>
              <a:t>Employer would claim tax credit for the payment made to employees.</a:t>
            </a:r>
          </a:p>
          <a:p>
            <a:r>
              <a:rPr lang="en-US" dirty="0"/>
              <a:t>Leave is available for:</a:t>
            </a:r>
          </a:p>
          <a:p>
            <a:pPr lvl="1"/>
            <a:r>
              <a:rPr lang="en-US" dirty="0"/>
              <a:t>An employee unable to work or telework because of a need to care for a son or daughter (under 18) where the school or child care provider is unavailable due to the public health emergency.</a:t>
            </a:r>
          </a:p>
          <a:p>
            <a:pPr lvl="1"/>
            <a:r>
              <a:rPr lang="en-US" dirty="0"/>
              <a:t>Employer can require notice.</a:t>
            </a:r>
          </a:p>
          <a:p>
            <a:endParaRPr lang="en-US" dirty="0"/>
          </a:p>
        </p:txBody>
      </p:sp>
    </p:spTree>
    <p:extLst>
      <p:ext uri="{BB962C8B-B14F-4D97-AF65-F5344CB8AC3E}">
        <p14:creationId xmlns:p14="http://schemas.microsoft.com/office/powerpoint/2010/main" val="1811394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CDFD2-9C7A-4FA4-8417-9A217B57ABCE}"/>
              </a:ext>
            </a:extLst>
          </p:cNvPr>
          <p:cNvSpPr>
            <a:spLocks noGrp="1"/>
          </p:cNvSpPr>
          <p:nvPr>
            <p:ph type="title"/>
          </p:nvPr>
        </p:nvSpPr>
        <p:spPr/>
        <p:txBody>
          <a:bodyPr/>
          <a:lstStyle/>
          <a:p>
            <a:r>
              <a:rPr lang="en-US" dirty="0"/>
              <a:t>HR 6201: FMLA Expansion</a:t>
            </a:r>
          </a:p>
        </p:txBody>
      </p:sp>
      <p:sp>
        <p:nvSpPr>
          <p:cNvPr id="3" name="Slide Number Placeholder 2">
            <a:extLst>
              <a:ext uri="{FF2B5EF4-FFF2-40B4-BE49-F238E27FC236}">
                <a16:creationId xmlns:a16="http://schemas.microsoft.com/office/drawing/2014/main" id="{01FB2060-5173-4B50-B9CD-11DAAA49AD4B}"/>
              </a:ext>
            </a:extLst>
          </p:cNvPr>
          <p:cNvSpPr>
            <a:spLocks noGrp="1"/>
          </p:cNvSpPr>
          <p:nvPr>
            <p:ph type="sldNum" sz="quarter" idx="12"/>
          </p:nvPr>
        </p:nvSpPr>
        <p:spPr/>
        <p:txBody>
          <a:bodyPr/>
          <a:lstStyle/>
          <a:p>
            <a:fld id="{DD61360D-B5C1-4361-A443-595835F748B1}" type="slidenum">
              <a:rPr lang="en-US" smtClean="0"/>
              <a:t>5</a:t>
            </a:fld>
            <a:endParaRPr lang="en-US"/>
          </a:p>
        </p:txBody>
      </p:sp>
      <p:sp>
        <p:nvSpPr>
          <p:cNvPr id="4" name="Content Placeholder 3">
            <a:extLst>
              <a:ext uri="{FF2B5EF4-FFF2-40B4-BE49-F238E27FC236}">
                <a16:creationId xmlns:a16="http://schemas.microsoft.com/office/drawing/2014/main" id="{F10DD437-BFE0-4938-8D90-57B59A95B765}"/>
              </a:ext>
            </a:extLst>
          </p:cNvPr>
          <p:cNvSpPr>
            <a:spLocks noGrp="1"/>
          </p:cNvSpPr>
          <p:nvPr>
            <p:ph sz="quarter" idx="14"/>
          </p:nvPr>
        </p:nvSpPr>
        <p:spPr/>
        <p:txBody>
          <a:bodyPr/>
          <a:lstStyle/>
          <a:p>
            <a:r>
              <a:rPr lang="en-US" dirty="0"/>
              <a:t>Employers with fewer than 50 employees may opt out of this law where compliance would put the company out of business.</a:t>
            </a:r>
          </a:p>
          <a:p>
            <a:r>
              <a:rPr lang="en-US" dirty="0"/>
              <a:t>The Secretary of Labor may order certain health care providers and emergency responders to be excluded from application of this bill, if passed.  Health care providers and emergency responder employers may also opt-out.</a:t>
            </a:r>
          </a:p>
          <a:p>
            <a:r>
              <a:rPr lang="en-US" dirty="0"/>
              <a:t>No private cause of action for employees working for an employer with fewer than 50 employees.</a:t>
            </a:r>
          </a:p>
          <a:p>
            <a:endParaRPr lang="en-US" dirty="0"/>
          </a:p>
        </p:txBody>
      </p:sp>
    </p:spTree>
    <p:extLst>
      <p:ext uri="{BB962C8B-B14F-4D97-AF65-F5344CB8AC3E}">
        <p14:creationId xmlns:p14="http://schemas.microsoft.com/office/powerpoint/2010/main" val="445749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45D7A-3A26-4527-9ECA-6F9E3744EDC3}"/>
              </a:ext>
            </a:extLst>
          </p:cNvPr>
          <p:cNvSpPr>
            <a:spLocks noGrp="1"/>
          </p:cNvSpPr>
          <p:nvPr>
            <p:ph type="title"/>
          </p:nvPr>
        </p:nvSpPr>
        <p:spPr/>
        <p:txBody>
          <a:bodyPr/>
          <a:lstStyle/>
          <a:p>
            <a:r>
              <a:rPr lang="en-US" dirty="0"/>
              <a:t>HR 6201: Emergency Paid Sick Leave Act</a:t>
            </a:r>
          </a:p>
        </p:txBody>
      </p:sp>
      <p:sp>
        <p:nvSpPr>
          <p:cNvPr id="3" name="Slide Number Placeholder 2">
            <a:extLst>
              <a:ext uri="{FF2B5EF4-FFF2-40B4-BE49-F238E27FC236}">
                <a16:creationId xmlns:a16="http://schemas.microsoft.com/office/drawing/2014/main" id="{62A0A7F5-CC4A-4F66-9341-FBAB1729AAAA}"/>
              </a:ext>
            </a:extLst>
          </p:cNvPr>
          <p:cNvSpPr>
            <a:spLocks noGrp="1"/>
          </p:cNvSpPr>
          <p:nvPr>
            <p:ph type="sldNum" sz="quarter" idx="12"/>
          </p:nvPr>
        </p:nvSpPr>
        <p:spPr/>
        <p:txBody>
          <a:bodyPr/>
          <a:lstStyle/>
          <a:p>
            <a:fld id="{DD61360D-B5C1-4361-A443-595835F748B1}" type="slidenum">
              <a:rPr lang="en-US" smtClean="0"/>
              <a:t>6</a:t>
            </a:fld>
            <a:endParaRPr lang="en-US"/>
          </a:p>
        </p:txBody>
      </p:sp>
      <p:sp>
        <p:nvSpPr>
          <p:cNvPr id="4" name="Content Placeholder 3">
            <a:extLst>
              <a:ext uri="{FF2B5EF4-FFF2-40B4-BE49-F238E27FC236}">
                <a16:creationId xmlns:a16="http://schemas.microsoft.com/office/drawing/2014/main" id="{BD3EE316-FAE7-4346-AA16-CB60EB3D9E68}"/>
              </a:ext>
            </a:extLst>
          </p:cNvPr>
          <p:cNvSpPr>
            <a:spLocks noGrp="1"/>
          </p:cNvSpPr>
          <p:nvPr>
            <p:ph sz="quarter" idx="14"/>
          </p:nvPr>
        </p:nvSpPr>
        <p:spPr/>
        <p:txBody>
          <a:bodyPr/>
          <a:lstStyle/>
          <a:p>
            <a:r>
              <a:rPr lang="en-US" dirty="0"/>
              <a:t>Applies where the employee is unable to work or telework, due to:</a:t>
            </a:r>
          </a:p>
          <a:p>
            <a:pPr lvl="1"/>
            <a:r>
              <a:rPr lang="en-US" dirty="0"/>
              <a:t>Employee must quarantine (due to public official or medical provider instruction);</a:t>
            </a:r>
          </a:p>
          <a:p>
            <a:pPr lvl="1"/>
            <a:r>
              <a:rPr lang="en-US" dirty="0"/>
              <a:t>Employee is experiencing symptoms and seeking medical diagnosis;</a:t>
            </a:r>
          </a:p>
          <a:p>
            <a:pPr lvl="1"/>
            <a:r>
              <a:rPr lang="en-US" dirty="0"/>
              <a:t>Employee is caring for someone who would otherwise satisfy one of the above;</a:t>
            </a:r>
          </a:p>
          <a:p>
            <a:pPr lvl="1"/>
            <a:r>
              <a:rPr lang="en-US" dirty="0"/>
              <a:t>Employee cannot work because son or daughter’s school or care provider is closed or unavailable due to COVID-19;</a:t>
            </a:r>
          </a:p>
          <a:p>
            <a:pPr lvl="1"/>
            <a:r>
              <a:rPr lang="en-US" dirty="0"/>
              <a:t>Employee is experiencing a “substantially similar condition” specified by HHS, in consultation with Treasury and Labor (unclear what this means)…</a:t>
            </a:r>
          </a:p>
          <a:p>
            <a:endParaRPr lang="en-US" dirty="0"/>
          </a:p>
        </p:txBody>
      </p:sp>
    </p:spTree>
    <p:extLst>
      <p:ext uri="{BB962C8B-B14F-4D97-AF65-F5344CB8AC3E}">
        <p14:creationId xmlns:p14="http://schemas.microsoft.com/office/powerpoint/2010/main" val="3177974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6EA5-6E54-4C26-A963-D6A68B0144E1}"/>
              </a:ext>
            </a:extLst>
          </p:cNvPr>
          <p:cNvSpPr>
            <a:spLocks noGrp="1"/>
          </p:cNvSpPr>
          <p:nvPr>
            <p:ph type="title"/>
          </p:nvPr>
        </p:nvSpPr>
        <p:spPr/>
        <p:txBody>
          <a:bodyPr/>
          <a:lstStyle/>
          <a:p>
            <a:r>
              <a:rPr lang="en-US" dirty="0"/>
              <a:t>HR 6201: Emergency Paid Sick Leave Act</a:t>
            </a:r>
          </a:p>
        </p:txBody>
      </p:sp>
      <p:sp>
        <p:nvSpPr>
          <p:cNvPr id="3" name="Slide Number Placeholder 2">
            <a:extLst>
              <a:ext uri="{FF2B5EF4-FFF2-40B4-BE49-F238E27FC236}">
                <a16:creationId xmlns:a16="http://schemas.microsoft.com/office/drawing/2014/main" id="{FD84DDDE-7A01-403E-AF16-C759DC1341CD}"/>
              </a:ext>
            </a:extLst>
          </p:cNvPr>
          <p:cNvSpPr>
            <a:spLocks noGrp="1"/>
          </p:cNvSpPr>
          <p:nvPr>
            <p:ph type="sldNum" sz="quarter" idx="12"/>
          </p:nvPr>
        </p:nvSpPr>
        <p:spPr/>
        <p:txBody>
          <a:bodyPr/>
          <a:lstStyle/>
          <a:p>
            <a:fld id="{DD61360D-B5C1-4361-A443-595835F748B1}" type="slidenum">
              <a:rPr lang="en-US" smtClean="0"/>
              <a:t>7</a:t>
            </a:fld>
            <a:endParaRPr lang="en-US"/>
          </a:p>
        </p:txBody>
      </p:sp>
      <p:sp>
        <p:nvSpPr>
          <p:cNvPr id="4" name="Content Placeholder 3">
            <a:extLst>
              <a:ext uri="{FF2B5EF4-FFF2-40B4-BE49-F238E27FC236}">
                <a16:creationId xmlns:a16="http://schemas.microsoft.com/office/drawing/2014/main" id="{44B29407-B9ED-4967-8BFB-26891DA4E973}"/>
              </a:ext>
            </a:extLst>
          </p:cNvPr>
          <p:cNvSpPr>
            <a:spLocks noGrp="1"/>
          </p:cNvSpPr>
          <p:nvPr>
            <p:ph sz="quarter" idx="14"/>
          </p:nvPr>
        </p:nvSpPr>
        <p:spPr/>
        <p:txBody>
          <a:bodyPr/>
          <a:lstStyle/>
          <a:p>
            <a:r>
              <a:rPr lang="en-US" dirty="0"/>
              <a:t>Employer of an employee who is a health care provider or an emergency responder may elect to exclude such employee from eligibility.</a:t>
            </a:r>
          </a:p>
          <a:p>
            <a:r>
              <a:rPr lang="en-US" dirty="0"/>
              <a:t>Duration:</a:t>
            </a:r>
          </a:p>
          <a:p>
            <a:pPr lvl="1"/>
            <a:r>
              <a:rPr lang="en-US" dirty="0"/>
              <a:t>Full-time – 80 hours.</a:t>
            </a:r>
          </a:p>
          <a:p>
            <a:pPr lvl="1"/>
            <a:r>
              <a:rPr lang="en-US" dirty="0"/>
              <a:t>Part-time – Scheduled hours over two weeks, on average.</a:t>
            </a:r>
          </a:p>
          <a:p>
            <a:r>
              <a:rPr lang="en-US" dirty="0"/>
              <a:t>Amount:  Regular rate (2/3 for family care).</a:t>
            </a:r>
          </a:p>
          <a:p>
            <a:pPr lvl="1"/>
            <a:r>
              <a:rPr lang="en-US" dirty="0"/>
              <a:t>Max amount of $511/day for self; $200/day for family care.</a:t>
            </a:r>
          </a:p>
          <a:p>
            <a:r>
              <a:rPr lang="en-US" dirty="0"/>
              <a:t>Notice will issue within 7 days of enactment.</a:t>
            </a:r>
          </a:p>
          <a:p>
            <a:r>
              <a:rPr lang="en-US" dirty="0"/>
              <a:t>Secretary of Labor can exclude health care providers, emergency responders and small businesses from the bill.</a:t>
            </a:r>
          </a:p>
        </p:txBody>
      </p:sp>
    </p:spTree>
    <p:extLst>
      <p:ext uri="{BB962C8B-B14F-4D97-AF65-F5344CB8AC3E}">
        <p14:creationId xmlns:p14="http://schemas.microsoft.com/office/powerpoint/2010/main" val="283124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 Standard Hygiene Practices for Employees</a:t>
            </a:r>
          </a:p>
        </p:txBody>
      </p:sp>
      <p:sp>
        <p:nvSpPr>
          <p:cNvPr id="3" name="Slide Number Placeholder 2"/>
          <p:cNvSpPr>
            <a:spLocks noGrp="1"/>
          </p:cNvSpPr>
          <p:nvPr>
            <p:ph type="sldNum" sz="quarter" idx="12"/>
          </p:nvPr>
        </p:nvSpPr>
        <p:spPr/>
        <p:txBody>
          <a:bodyPr/>
          <a:lstStyle/>
          <a:p>
            <a:fld id="{DD61360D-B5C1-4361-A443-595835F748B1}" type="slidenum">
              <a:rPr lang="en-US" smtClean="0"/>
              <a:t>8</a:t>
            </a:fld>
            <a:endParaRPr lang="en-US"/>
          </a:p>
        </p:txBody>
      </p:sp>
      <p:sp>
        <p:nvSpPr>
          <p:cNvPr id="4" name="Content Placeholder 3"/>
          <p:cNvSpPr>
            <a:spLocks noGrp="1"/>
          </p:cNvSpPr>
          <p:nvPr>
            <p:ph sz="quarter" idx="14"/>
          </p:nvPr>
        </p:nvSpPr>
        <p:spPr/>
        <p:txBody>
          <a:bodyPr/>
          <a:lstStyle/>
          <a:p>
            <a:r>
              <a:rPr lang="en-US" dirty="0"/>
              <a:t>Guidance on Preparing Workplaces for COVID-19 (</a:t>
            </a:r>
            <a:r>
              <a:rPr lang="en-US" dirty="0">
                <a:hlinkClick r:id="rId2"/>
              </a:rPr>
              <a:t>www.OSHA.gov</a:t>
            </a:r>
            <a:r>
              <a:rPr lang="en-US" dirty="0"/>
              <a:t>)</a:t>
            </a:r>
          </a:p>
          <a:p>
            <a:r>
              <a:rPr lang="en-US" dirty="0"/>
              <a:t>Promote frequent and thorough hand-washing, including by providing workers, customers, and worksite visitors with a place to wash their hands. </a:t>
            </a:r>
          </a:p>
          <a:p>
            <a:r>
              <a:rPr lang="en-US" dirty="0"/>
              <a:t>If soap and running water are not immediately available, provide alcohol-based hand rubs containing at least 60% alcohol.</a:t>
            </a:r>
          </a:p>
          <a:p>
            <a:r>
              <a:rPr lang="en-US" dirty="0"/>
              <a:t>Encourage workers to stay home if sick</a:t>
            </a:r>
          </a:p>
          <a:p>
            <a:r>
              <a:rPr lang="en-US" dirty="0"/>
              <a:t>Encourage respiratory etiquette (cover coughs and sneezes – tissue or elbow)</a:t>
            </a:r>
          </a:p>
          <a:p>
            <a:r>
              <a:rPr lang="en-US" dirty="0"/>
              <a:t>Provide customers and public tissues and trash receptacles.</a:t>
            </a:r>
          </a:p>
          <a:p>
            <a:r>
              <a:rPr lang="en-US" dirty="0"/>
              <a:t>Flexible work (telecommute), work hours (stagger shifts), social distancing (state and local authority)</a:t>
            </a:r>
          </a:p>
          <a:p>
            <a:r>
              <a:rPr lang="en-US" dirty="0"/>
              <a:t>Discourage sharing phones, desks, offices, tools, equipment.</a:t>
            </a:r>
          </a:p>
          <a:p>
            <a:r>
              <a:rPr lang="en-US" dirty="0"/>
              <a:t>Educate on signs of illness and establish procedure to report.</a:t>
            </a:r>
          </a:p>
          <a:p>
            <a:endParaRPr lang="en-US" sz="2800" dirty="0"/>
          </a:p>
        </p:txBody>
      </p:sp>
    </p:spTree>
    <p:extLst>
      <p:ext uri="{BB962C8B-B14F-4D97-AF65-F5344CB8AC3E}">
        <p14:creationId xmlns:p14="http://schemas.microsoft.com/office/powerpoint/2010/main" val="2068417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A1AA6-0947-4A2B-8CDC-EE5938646B3D}"/>
              </a:ext>
            </a:extLst>
          </p:cNvPr>
          <p:cNvSpPr>
            <a:spLocks noGrp="1"/>
          </p:cNvSpPr>
          <p:nvPr>
            <p:ph type="title"/>
          </p:nvPr>
        </p:nvSpPr>
        <p:spPr/>
        <p:txBody>
          <a:bodyPr/>
          <a:lstStyle/>
          <a:p>
            <a:r>
              <a:rPr lang="en-US" dirty="0"/>
              <a:t>OSHA - Standard Housekeeping During Coronavirus</a:t>
            </a:r>
          </a:p>
        </p:txBody>
      </p:sp>
      <p:sp>
        <p:nvSpPr>
          <p:cNvPr id="3" name="Slide Number Placeholder 2">
            <a:extLst>
              <a:ext uri="{FF2B5EF4-FFF2-40B4-BE49-F238E27FC236}">
                <a16:creationId xmlns:a16="http://schemas.microsoft.com/office/drawing/2014/main" id="{6A6A56FD-5B40-4512-9F00-50C89E600E1B}"/>
              </a:ext>
            </a:extLst>
          </p:cNvPr>
          <p:cNvSpPr>
            <a:spLocks noGrp="1"/>
          </p:cNvSpPr>
          <p:nvPr>
            <p:ph type="sldNum" sz="quarter" idx="12"/>
          </p:nvPr>
        </p:nvSpPr>
        <p:spPr/>
        <p:txBody>
          <a:bodyPr/>
          <a:lstStyle/>
          <a:p>
            <a:fld id="{DD61360D-B5C1-4361-A443-595835F748B1}" type="slidenum">
              <a:rPr lang="en-US" smtClean="0"/>
              <a:t>9</a:t>
            </a:fld>
            <a:endParaRPr lang="en-US"/>
          </a:p>
        </p:txBody>
      </p:sp>
      <p:sp>
        <p:nvSpPr>
          <p:cNvPr id="4" name="Content Placeholder 3">
            <a:extLst>
              <a:ext uri="{FF2B5EF4-FFF2-40B4-BE49-F238E27FC236}">
                <a16:creationId xmlns:a16="http://schemas.microsoft.com/office/drawing/2014/main" id="{98FA945A-42B5-45D9-A71A-BD1EB5B47C4F}"/>
              </a:ext>
            </a:extLst>
          </p:cNvPr>
          <p:cNvSpPr>
            <a:spLocks noGrp="1"/>
          </p:cNvSpPr>
          <p:nvPr>
            <p:ph sz="quarter" idx="14"/>
          </p:nvPr>
        </p:nvSpPr>
        <p:spPr/>
        <p:txBody>
          <a:bodyPr/>
          <a:lstStyle/>
          <a:p>
            <a:r>
              <a:rPr lang="en-US" dirty="0"/>
              <a:t>OSHA recommends that all employers maintain regular housekeeping practices, including routine cleaning and disinfecting of surfaces, equipment, and other elements of the work environment.</a:t>
            </a:r>
          </a:p>
          <a:p>
            <a:r>
              <a:rPr lang="en-US" dirty="0"/>
              <a:t>Environmental Protection Agency (EPA)-approved disinfectant labels with claims against emerging viral pathogens. </a:t>
            </a:r>
          </a:p>
          <a:p>
            <a:r>
              <a:rPr lang="en-US" dirty="0">
                <a:hlinkClick r:id="rId2"/>
              </a:rPr>
              <a:t>https://www.americanchemistry.com/Novel-Coronavirus-Fighting-Products-List.pdf</a:t>
            </a:r>
            <a:endParaRPr lang="en-US" dirty="0"/>
          </a:p>
          <a:p>
            <a:pPr lvl="0"/>
            <a:r>
              <a:rPr lang="en-US" dirty="0"/>
              <a:t>Routinely clean all frequently touched surfaces in the workplace, such as workstations, countertops, and doorknobs. Use the cleaning agents that are usually used in these areas and follow the directions on the label.</a:t>
            </a:r>
          </a:p>
          <a:p>
            <a:pPr lvl="0"/>
            <a:r>
              <a:rPr lang="en-US" dirty="0"/>
              <a:t>No additional disinfection beyond routine cleaning is recommended at this time.</a:t>
            </a:r>
          </a:p>
          <a:p>
            <a:pPr lvl="0"/>
            <a:r>
              <a:rPr lang="en-US" dirty="0"/>
              <a:t>Provide disposable wipes so that commonly used surfaces (for example, doorknobs, keyboards, remote controls, desks) can be wiped down by employees before each use.</a:t>
            </a:r>
          </a:p>
          <a:p>
            <a:endParaRPr lang="en-US" dirty="0"/>
          </a:p>
          <a:p>
            <a:endParaRPr lang="en-US" dirty="0"/>
          </a:p>
        </p:txBody>
      </p:sp>
    </p:spTree>
    <p:extLst>
      <p:ext uri="{BB962C8B-B14F-4D97-AF65-F5344CB8AC3E}">
        <p14:creationId xmlns:p14="http://schemas.microsoft.com/office/powerpoint/2010/main" val="513863127"/>
      </p:ext>
    </p:extLst>
  </p:cSld>
  <p:clrMapOvr>
    <a:masterClrMapping/>
  </p:clrMapOvr>
</p:sld>
</file>

<file path=ppt/theme/theme1.xml><?xml version="1.0" encoding="utf-8"?>
<a:theme xmlns:a="http://schemas.openxmlformats.org/drawingml/2006/main" name="MBF Presentation">
  <a:themeElements>
    <a:clrScheme name="Michael Best">
      <a:dk1>
        <a:sysClr val="windowText" lastClr="000000"/>
      </a:dk1>
      <a:lt1>
        <a:sysClr val="window" lastClr="FFFFFF"/>
      </a:lt1>
      <a:dk2>
        <a:srgbClr val="000000"/>
      </a:dk2>
      <a:lt2>
        <a:srgbClr val="FFFFFF"/>
      </a:lt2>
      <a:accent1>
        <a:srgbClr val="E1CD00"/>
      </a:accent1>
      <a:accent2>
        <a:srgbClr val="009FDF"/>
      </a:accent2>
      <a:accent3>
        <a:srgbClr val="009639"/>
      </a:accent3>
      <a:accent4>
        <a:srgbClr val="84BD00"/>
      </a:accent4>
      <a:accent5>
        <a:srgbClr val="D0D0CE"/>
      </a:accent5>
      <a:accent6>
        <a:srgbClr val="565E62"/>
      </a:accent6>
      <a:hlink>
        <a:srgbClr val="000000"/>
      </a:hlink>
      <a:folHlink>
        <a:srgbClr val="009F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Milwauke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lwauke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lwauke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lwauke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lwauke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lwauke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lwauke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lwauke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lwauke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lwauke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lwauke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lwauke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BF Presentation" id="{F4269229-AF0A-40A0-8079-138BF69DB5A4}" vid="{5D3C0E96-3E3D-4F6E-8D52-F3D6650B544B}"/>
    </a:ext>
  </a:extLst>
</a:theme>
</file>

<file path=ppt/theme/theme2.xml><?xml version="1.0" encoding="utf-8"?>
<a:theme xmlns:a="http://schemas.openxmlformats.org/drawingml/2006/main" name="MBF Co-Branded-Template">
  <a:themeElements>
    <a:clrScheme name="Michael Best">
      <a:dk1>
        <a:sysClr val="windowText" lastClr="000000"/>
      </a:dk1>
      <a:lt1>
        <a:sysClr val="window" lastClr="FFFFFF"/>
      </a:lt1>
      <a:dk2>
        <a:srgbClr val="000000"/>
      </a:dk2>
      <a:lt2>
        <a:srgbClr val="FFFFFF"/>
      </a:lt2>
      <a:accent1>
        <a:srgbClr val="E1CD00"/>
      </a:accent1>
      <a:accent2>
        <a:srgbClr val="009FDF"/>
      </a:accent2>
      <a:accent3>
        <a:srgbClr val="009639"/>
      </a:accent3>
      <a:accent4>
        <a:srgbClr val="84BD00"/>
      </a:accent4>
      <a:accent5>
        <a:srgbClr val="D0D0CE"/>
      </a:accent5>
      <a:accent6>
        <a:srgbClr val="565E62"/>
      </a:accent6>
      <a:hlink>
        <a:srgbClr val="000000"/>
      </a:hlink>
      <a:folHlink>
        <a:srgbClr val="009F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Milwauke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lwauke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lwauke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lwauke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lwauke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lwauke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lwauke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lwauke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lwauke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lwauke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lwauke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lwauke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BF Presentation.pptx" id="{0C5A8241-4696-464F-B9C5-1D9312249CE4}" vid="{6646EA04-B185-48DE-A16A-70D916D420B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1 6 " ? >  
 < p r o p e r t i e s   x m l n s = " h t t p : / / w w w . i m a n a g e . c o m / w o r k / x m l s c h e m a " >  
     < d o c u m e n t i d > M B F ! 2 7 7 3 4 0 0 3 . 1 < / d o c u m e n t i d >  
     < s e n d e r i d > E J M E L C H E < / s e n d e r i d >  
     < s e n d e r e m a i l > E J M E L C H E R @ M I C H A E L B E S T . C O M < / s e n d e r e m a i l >  
     < l a s t m o d i f i e d > 2 0 2 0 - 0 3 - 1 8 T 0 8 : 2 9 : 4 0 . 0 0 0 0 0 0 0 - 0 5 : 0 0 < / l a s t m o d i f i e d >  
     < d a t a b a s e > M B F < / d a t a b a s e >  
 < / p r o p e r t i e s > 
</file>

<file path=docProps/app.xml><?xml version="1.0" encoding="utf-8"?>
<Properties xmlns="http://schemas.openxmlformats.org/officeDocument/2006/extended-properties" xmlns:vt="http://schemas.openxmlformats.org/officeDocument/2006/docPropsVTypes">
  <Template>MBF-Theme</Template>
  <TotalTime>426</TotalTime>
  <Words>2250</Words>
  <Application>Microsoft Office PowerPoint</Application>
  <PresentationFormat>Widescreen</PresentationFormat>
  <Paragraphs>193</Paragraphs>
  <Slides>20</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Arial MT Bd</vt:lpstr>
      <vt:lpstr>Calibri</vt:lpstr>
      <vt:lpstr>Wingdings</vt:lpstr>
      <vt:lpstr>MBF Presentation</vt:lpstr>
      <vt:lpstr>MBF Co-Branded-Template</vt:lpstr>
      <vt:lpstr>Practical and Legal Considerations for Employers Combatting the Coronavirus</vt:lpstr>
      <vt:lpstr>ADA</vt:lpstr>
      <vt:lpstr>FMLA</vt:lpstr>
      <vt:lpstr>HR 6201:  FMLA Expansion</vt:lpstr>
      <vt:lpstr>HR 6201: FMLA Expansion</vt:lpstr>
      <vt:lpstr>HR 6201: Emergency Paid Sick Leave Act</vt:lpstr>
      <vt:lpstr>HR 6201: Emergency Paid Sick Leave Act</vt:lpstr>
      <vt:lpstr>OSHA – Standard Hygiene Practices for Employees</vt:lpstr>
      <vt:lpstr>OSHA - Standard Housekeeping During Coronavirus</vt:lpstr>
      <vt:lpstr>OSHA – Known Potential Presence of COVID-19</vt:lpstr>
      <vt:lpstr>So Your Employee Has Reported He/She Has COVID-19.  How Do You Respond?</vt:lpstr>
      <vt:lpstr>So Your Employee Has Reported He/She Has Been Exposed to COVID-19.  How Do You Respond?</vt:lpstr>
      <vt:lpstr>So Your Employee Has Reported He/She Has COVID-19 Symptoms.  How Do You Respond?</vt:lpstr>
      <vt:lpstr>So Your Employee Has Reported He/She Has Been Exposed to Someone with COVID-19. Symptoms, but Has No Symptoms.  How Do You Respond?</vt:lpstr>
      <vt:lpstr>And Finally – Your Employee Reports Being Exposed to Someone Who Was Exposed </vt:lpstr>
      <vt:lpstr>Worker’s Compensation</vt:lpstr>
      <vt:lpstr>What Can Employers do to Protect Employees?</vt:lpstr>
      <vt:lpstr>Communication/Education</vt:lpstr>
      <vt:lpstr>Michael Best COVID-19 Resources</vt:lpstr>
      <vt:lpstr>Presenters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and Legal Considerations for Employers Combatting the Covid-19</dc:title>
  <dc:creator>Melcher, Erika J (46570)</dc:creator>
  <cp:lastModifiedBy>Melcher, Erika J (46570)</cp:lastModifiedBy>
  <cp:revision>69</cp:revision>
  <cp:lastPrinted>2020-03-10T14:41:56Z</cp:lastPrinted>
  <dcterms:created xsi:type="dcterms:W3CDTF">2020-03-04T18:48:23Z</dcterms:created>
  <dcterms:modified xsi:type="dcterms:W3CDTF">2020-03-18T13:29:40Z</dcterms:modified>
</cp:coreProperties>
</file>